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7"/>
  </p:notesMasterIdLst>
  <p:sldIdLst>
    <p:sldId id="256" r:id="rId2"/>
    <p:sldId id="355" r:id="rId3"/>
    <p:sldId id="367" r:id="rId4"/>
    <p:sldId id="389" r:id="rId5"/>
    <p:sldId id="360" r:id="rId6"/>
    <p:sldId id="368" r:id="rId7"/>
    <p:sldId id="369" r:id="rId8"/>
    <p:sldId id="370" r:id="rId9"/>
    <p:sldId id="371" r:id="rId10"/>
    <p:sldId id="386" r:id="rId11"/>
    <p:sldId id="356" r:id="rId12"/>
    <p:sldId id="372" r:id="rId13"/>
    <p:sldId id="387" r:id="rId14"/>
    <p:sldId id="388" r:id="rId15"/>
    <p:sldId id="3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8FCF"/>
    <a:srgbClr val="004986"/>
    <a:srgbClr val="FF8300"/>
    <a:srgbClr val="9E27B4"/>
    <a:srgbClr val="81BC41"/>
    <a:srgbClr val="80BB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4202" autoAdjust="0"/>
  </p:normalViewPr>
  <p:slideViewPr>
    <p:cSldViewPr snapToGrid="0">
      <p:cViewPr varScale="1">
        <p:scale>
          <a:sx n="50" d="100"/>
          <a:sy n="50" d="100"/>
        </p:scale>
        <p:origin x="1168" y="3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525A4-3424-4BEE-A554-0DF74B1904F9}" type="datetimeFigureOut">
              <a:rPr lang="en-US" smtClean="0"/>
              <a:t>4/15/2019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FAE4E-518D-463A-844A-D53F40785629}" type="slidenum">
              <a:rPr lang="en-US" smtClean="0"/>
              <a:t>‹#›</a:t>
            </a:fld>
            <a:endParaRPr lang="en-US"/>
          </a:p>
        </p:txBody>
      </p:sp>
    </p:spTree>
    <p:extLst>
      <p:ext uri="{BB962C8B-B14F-4D97-AF65-F5344CB8AC3E}">
        <p14:creationId xmlns:p14="http://schemas.microsoft.com/office/powerpoint/2010/main" val="9990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ypq.org/takeitbac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agenda that appears on the next several pages is designed for those who have completed the PQA Basics live training and wish to share the PQA and Self Assessment process with their staff or colleagues. Typically, this means you have completed the training yourself and now you are going back to facilitate the self assessment process with your team.</a:t>
            </a:r>
          </a:p>
          <a:p>
            <a:pPr>
              <a:defRPr/>
            </a:pPr>
            <a:r>
              <a:rPr lang="en-US" dirty="0"/>
              <a:t> </a:t>
            </a:r>
          </a:p>
          <a:p>
            <a:pPr>
              <a:defRPr/>
            </a:pPr>
            <a:r>
              <a:rPr lang="en-US" dirty="0"/>
              <a:t>We recommend you adopt three goals for this introduction to the PQA and self assessment:</a:t>
            </a:r>
            <a:br>
              <a:rPr lang="en-US" i="1" dirty="0"/>
            </a:br>
            <a:r>
              <a:rPr lang="en-US" dirty="0"/>
              <a:t>After participating in this meeting, team members will:</a:t>
            </a:r>
          </a:p>
          <a:p>
            <a:pPr>
              <a:buFont typeface="Arial" pitchFamily="34" charset="0"/>
              <a:buChar char="•"/>
              <a:defRPr/>
            </a:pPr>
            <a:r>
              <a:rPr lang="en-US" dirty="0"/>
              <a:t> understand the team-based, non-punitive nature of self assessment</a:t>
            </a:r>
          </a:p>
          <a:p>
            <a:pPr>
              <a:buFont typeface="Arial" pitchFamily="34" charset="0"/>
              <a:buChar char="•"/>
              <a:defRPr/>
            </a:pPr>
            <a:r>
              <a:rPr lang="en-US" dirty="0"/>
              <a:t> have a working understanding of the PQA instrument and what it measures </a:t>
            </a:r>
          </a:p>
          <a:p>
            <a:pPr>
              <a:buFont typeface="Arial" pitchFamily="34" charset="0"/>
              <a:buChar char="•"/>
              <a:defRPr/>
            </a:pPr>
            <a:r>
              <a:rPr lang="en-US" dirty="0"/>
              <a:t> grasp the importance of objective observations to drive scoring decisions</a:t>
            </a:r>
          </a:p>
          <a:p>
            <a:pPr>
              <a:defRPr/>
            </a:pPr>
            <a:r>
              <a:rPr lang="en-US" dirty="0"/>
              <a:t> </a:t>
            </a:r>
          </a:p>
          <a:p>
            <a:pPr>
              <a:defRPr/>
            </a:pPr>
            <a:r>
              <a:rPr lang="en-US" dirty="0"/>
              <a:t>If you have ideas for ways to meet these goals that go beyond this agenda, we encourage you to use them!</a:t>
            </a:r>
          </a:p>
          <a:p>
            <a:pPr>
              <a:defRPr/>
            </a:pPr>
            <a:endParaRPr lang="en-US" dirty="0"/>
          </a:p>
          <a:p>
            <a:pPr>
              <a:defRPr/>
            </a:pPr>
            <a:r>
              <a:rPr lang="en-US" dirty="0"/>
              <a:t>We estimate that this agenda will take about an hour, maybe more, depending on the size of your group.</a:t>
            </a:r>
          </a:p>
          <a:p>
            <a:pPr>
              <a:defRPr/>
            </a:pPr>
            <a:r>
              <a:rPr lang="en-US" i="1" dirty="0"/>
              <a:t> </a:t>
            </a:r>
            <a:endParaRPr lang="en-US" dirty="0"/>
          </a:p>
          <a:p>
            <a:pPr>
              <a:defRPr/>
            </a:pPr>
            <a:r>
              <a:rPr lang="en-US" b="1" dirty="0"/>
              <a:t>Preparation</a:t>
            </a:r>
            <a:endParaRPr lang="en-US" dirty="0"/>
          </a:p>
          <a:p>
            <a:pPr>
              <a:defRPr/>
            </a:pPr>
            <a:r>
              <a:rPr lang="en-US" dirty="0"/>
              <a:t>Make sure you have all the materials listed below. Also, we recommend that you </a:t>
            </a:r>
            <a:r>
              <a:rPr lang="en-US" b="1" i="1" dirty="0"/>
              <a:t>ask your staff to read the first 2 pages of the PQA handbook before the meeting</a:t>
            </a:r>
            <a:r>
              <a:rPr lang="en-US" dirty="0"/>
              <a:t>.</a:t>
            </a:r>
          </a:p>
          <a:p>
            <a:pPr>
              <a:defRPr/>
            </a:pPr>
            <a:r>
              <a:rPr lang="en-US" i="1" dirty="0"/>
              <a:t> </a:t>
            </a:r>
            <a:endParaRPr lang="en-US" dirty="0"/>
          </a:p>
          <a:p>
            <a:pPr>
              <a:buFont typeface="Arial" pitchFamily="34" charset="0"/>
              <a:buChar char="•"/>
              <a:defRPr/>
            </a:pPr>
            <a:r>
              <a:rPr lang="en-US" dirty="0"/>
              <a:t> Web access and a projector </a:t>
            </a:r>
          </a:p>
          <a:p>
            <a:pPr>
              <a:buFont typeface="Arial" pitchFamily="34" charset="0"/>
              <a:buChar char="•"/>
              <a:defRPr/>
            </a:pPr>
            <a:r>
              <a:rPr lang="en-US" dirty="0"/>
              <a:t> Introduction to the Youth PQA Slides (download at cqitoolkit.org)</a:t>
            </a:r>
          </a:p>
          <a:p>
            <a:pPr>
              <a:buFont typeface="Arial" pitchFamily="34" charset="0"/>
              <a:buChar char="•"/>
              <a:defRPr/>
            </a:pPr>
            <a:r>
              <a:rPr lang="en-US" dirty="0"/>
              <a:t> Copies of the following from the Handbook or </a:t>
            </a:r>
            <a:r>
              <a:rPr lang="en-US" u="sng" dirty="0">
                <a:hlinkClick r:id="rId3"/>
              </a:rPr>
              <a:t>www.cypq.org/takeitback</a:t>
            </a:r>
            <a:r>
              <a:rPr lang="en-US" dirty="0"/>
              <a:t>:  Introduction, Youth Program Quality Intervention, Implementation Plan</a:t>
            </a:r>
          </a:p>
          <a:p>
            <a:pPr>
              <a:buFont typeface="Arial" pitchFamily="34" charset="0"/>
              <a:buChar char="•"/>
              <a:defRPr/>
            </a:pPr>
            <a:r>
              <a:rPr lang="en-US" dirty="0"/>
              <a:t> Copy of Youth PQA for each participant</a:t>
            </a:r>
          </a:p>
          <a:p>
            <a:pPr>
              <a:buFont typeface="Arial" pitchFamily="34" charset="0"/>
              <a:buChar char="•"/>
              <a:defRPr/>
            </a:pPr>
            <a:r>
              <a:rPr lang="en-US" dirty="0"/>
              <a:t>Index Cards</a:t>
            </a:r>
          </a:p>
          <a:p>
            <a:pPr>
              <a:defRPr/>
            </a:pPr>
            <a:r>
              <a:rPr lang="en-US" b="1" i="1" dirty="0"/>
              <a:t> </a:t>
            </a:r>
            <a:endParaRPr lang="en-US" dirty="0"/>
          </a:p>
          <a:p>
            <a:pPr>
              <a:defRPr/>
            </a:pPr>
            <a:r>
              <a:rPr lang="en-US" b="1" dirty="0"/>
              <a:t>Agenda Overview</a:t>
            </a:r>
            <a:endParaRPr lang="en-US" dirty="0"/>
          </a:p>
          <a:p>
            <a:pPr marL="228600" indent="-228600">
              <a:buFont typeface="+mj-lt"/>
              <a:buAutoNum type="arabicPeriod"/>
              <a:defRPr/>
            </a:pPr>
            <a:r>
              <a:rPr lang="en-US" dirty="0"/>
              <a:t>Welcome (5 minutes)</a:t>
            </a:r>
          </a:p>
          <a:p>
            <a:pPr marL="228600" indent="-228600">
              <a:buFont typeface="+mj-lt"/>
              <a:buAutoNum type="arabicPeriod"/>
              <a:defRPr/>
            </a:pPr>
            <a:r>
              <a:rPr lang="en-US" dirty="0"/>
              <a:t>Introduction to the Program Quality Assessment (PQA) (10 minutes)</a:t>
            </a:r>
          </a:p>
          <a:p>
            <a:pPr marL="228600" indent="-228600">
              <a:buFont typeface="+mj-lt"/>
              <a:buAutoNum type="arabicPeriod"/>
              <a:defRPr/>
            </a:pPr>
            <a:r>
              <a:rPr lang="en-US" dirty="0"/>
              <a:t>PQA Sort (10-20 minutes)</a:t>
            </a:r>
          </a:p>
          <a:p>
            <a:pPr marL="228600" indent="-228600">
              <a:buFont typeface="+mj-lt"/>
              <a:buAutoNum type="arabicPeriod"/>
              <a:defRPr/>
            </a:pPr>
            <a:r>
              <a:rPr lang="en-US" dirty="0"/>
              <a:t>Observation &amp; Note Taking (10-20 minutes)</a:t>
            </a:r>
          </a:p>
          <a:p>
            <a:pPr marL="228600" indent="-228600">
              <a:buFont typeface="+mj-lt"/>
              <a:buAutoNum type="arabicPeriod"/>
              <a:defRPr/>
            </a:pPr>
            <a:r>
              <a:rPr lang="en-US" dirty="0"/>
              <a:t>Planning for Data Collection &amp; Scoring (10-20 minutes)</a:t>
            </a:r>
          </a:p>
          <a:p>
            <a:pPr marL="228600" indent="-228600">
              <a:buFont typeface="+mj-lt"/>
              <a:buAutoNum type="arabicPeriod"/>
              <a:defRPr/>
            </a:pPr>
            <a:r>
              <a:rPr lang="en-US" dirty="0"/>
              <a:t>Closing Reflection (5 minutes)</a:t>
            </a:r>
          </a:p>
          <a:p>
            <a:endParaRPr lang="en-US" dirty="0"/>
          </a:p>
        </p:txBody>
      </p:sp>
      <p:sp>
        <p:nvSpPr>
          <p:cNvPr id="4" name="Slide Number Placeholder 3"/>
          <p:cNvSpPr>
            <a:spLocks noGrp="1"/>
          </p:cNvSpPr>
          <p:nvPr>
            <p:ph type="sldNum" sz="quarter" idx="5"/>
          </p:nvPr>
        </p:nvSpPr>
        <p:spPr/>
        <p:txBody>
          <a:bodyPr/>
          <a:lstStyle/>
          <a:p>
            <a:fld id="{B43FAE4E-518D-463A-844A-D53F40785629}" type="slidenum">
              <a:rPr lang="en-US" smtClean="0"/>
              <a:t>1</a:t>
            </a:fld>
            <a:endParaRPr lang="en-US"/>
          </a:p>
        </p:txBody>
      </p:sp>
    </p:spTree>
    <p:extLst>
      <p:ext uri="{BB962C8B-B14F-4D97-AF65-F5344CB8AC3E}">
        <p14:creationId xmlns:p14="http://schemas.microsoft.com/office/powerpoint/2010/main" val="28698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572753C-31A1-47D1-9A1A-7102E6CA25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86521E05-E68D-4EE1-8689-8FA9E3F750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Show</a:t>
            </a:r>
            <a:r>
              <a:rPr lang="en-US" altLang="en-US">
                <a:ea typeface="ＭＳ Ｐゴシック" panose="020B0600070205080204" pitchFamily="34" charset="-128"/>
              </a:rPr>
              <a:t> “People on the train slide”. Ask, What do you see here? Guide participants to the concept of subjective and objective observation.</a:t>
            </a:r>
          </a:p>
          <a:p>
            <a:endParaRPr lang="en-US" altLang="en-US">
              <a:ea typeface="ＭＳ Ｐゴシック" panose="020B0600070205080204" pitchFamily="34" charset="-128"/>
            </a:endParaRPr>
          </a:p>
          <a:p>
            <a:r>
              <a:rPr lang="en-US" altLang="en-US" b="1">
                <a:ea typeface="ＭＳ Ｐゴシック" panose="020B0600070205080204" pitchFamily="34" charset="-128"/>
              </a:rPr>
              <a:t>Divide</a:t>
            </a:r>
            <a:r>
              <a:rPr lang="en-US" altLang="en-US">
                <a:ea typeface="ＭＳ Ｐゴシック" panose="020B0600070205080204" pitchFamily="34" charset="-128"/>
              </a:rPr>
              <a:t> large group into three smaller groups (you may have people working individually or going up more than once.)  </a:t>
            </a:r>
            <a:r>
              <a:rPr lang="en-US" altLang="en-US" b="1">
                <a:ea typeface="ＭＳ Ｐゴシック" panose="020B0600070205080204" pitchFamily="34" charset="-128"/>
              </a:rPr>
              <a:t>Assign</a:t>
            </a:r>
            <a:r>
              <a:rPr lang="en-US" altLang="en-US">
                <a:ea typeface="ＭＳ Ｐゴシック" panose="020B0600070205080204" pitchFamily="34" charset="-128"/>
              </a:rPr>
              <a:t> one group a freeze-frame scene, one a silent picture, and one a “talkie.” </a:t>
            </a:r>
          </a:p>
          <a:p>
            <a:endParaRPr lang="en-US" altLang="en-US" b="1">
              <a:ea typeface="ＭＳ Ｐゴシック" panose="020B0600070205080204" pitchFamily="34" charset="-128"/>
            </a:endParaRPr>
          </a:p>
          <a:p>
            <a:r>
              <a:rPr lang="en-US" altLang="en-US" b="1">
                <a:ea typeface="ＭＳ Ｐゴシック" panose="020B0600070205080204" pitchFamily="34" charset="-128"/>
              </a:rPr>
              <a:t>Give</a:t>
            </a:r>
            <a:r>
              <a:rPr lang="en-US" altLang="en-US">
                <a:ea typeface="ＭＳ Ｐゴシック" panose="020B0600070205080204" pitchFamily="34" charset="-128"/>
              </a:rPr>
              <a:t> each group two minutes to plan their skit, then 30 seconds to present. Instruct observers to take notes while their peers present.</a:t>
            </a:r>
          </a:p>
          <a:p>
            <a:endParaRPr lang="en-US" altLang="en-US" b="1">
              <a:ea typeface="ＭＳ Ｐゴシック" panose="020B0600070205080204" pitchFamily="34" charset="-128"/>
            </a:endParaRPr>
          </a:p>
          <a:p>
            <a:r>
              <a:rPr lang="en-US" altLang="en-US" b="1">
                <a:ea typeface="ＭＳ Ｐゴシック" panose="020B0600070205080204" pitchFamily="34" charset="-128"/>
              </a:rPr>
              <a:t>Debrief</a:t>
            </a:r>
            <a:r>
              <a:rPr lang="en-US" altLang="en-US">
                <a:ea typeface="ＭＳ Ｐゴシック" panose="020B0600070205080204" pitchFamily="34" charset="-128"/>
              </a:rPr>
              <a:t>. What did the audience get right? What did they miss? What does this mean for how we observe?</a:t>
            </a:r>
          </a:p>
          <a:p>
            <a:endParaRPr lang="en-US" altLang="en-US" b="1">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anose="020B0600070205080204" pitchFamily="34" charset="-128"/>
              </a:rPr>
              <a:t>Explain</a:t>
            </a:r>
            <a:r>
              <a:rPr lang="en-US" altLang="en-US" dirty="0">
                <a:ea typeface="ＭＳ Ｐゴシック" panose="020B0600070205080204" pitchFamily="34" charset="-128"/>
              </a:rPr>
              <a:t> effective and ineffective notes.</a:t>
            </a:r>
          </a:p>
          <a:p>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Discuss</a:t>
            </a:r>
            <a:r>
              <a:rPr lang="en-US" altLang="en-US" dirty="0">
                <a:ea typeface="ＭＳ Ｐゴシック" panose="020B0600070205080204" pitchFamily="34" charset="-128"/>
              </a:rPr>
              <a:t> the principles and logistics of observing and taking notes </a:t>
            </a:r>
          </a:p>
          <a:p>
            <a:endParaRPr lang="en-US" dirty="0"/>
          </a:p>
        </p:txBody>
      </p:sp>
      <p:sp>
        <p:nvSpPr>
          <p:cNvPr id="4" name="Slide Number Placeholder 3"/>
          <p:cNvSpPr>
            <a:spLocks noGrp="1"/>
          </p:cNvSpPr>
          <p:nvPr>
            <p:ph type="sldNum" sz="quarter" idx="5"/>
          </p:nvPr>
        </p:nvSpPr>
        <p:spPr/>
        <p:txBody>
          <a:bodyPr/>
          <a:lstStyle/>
          <a:p>
            <a:fld id="{B43FAE4E-518D-463A-844A-D53F40785629}" type="slidenum">
              <a:rPr lang="en-US" smtClean="0"/>
              <a:t>12</a:t>
            </a:fld>
            <a:endParaRPr lang="en-US"/>
          </a:p>
        </p:txBody>
      </p:sp>
    </p:spTree>
    <p:extLst>
      <p:ext uri="{BB962C8B-B14F-4D97-AF65-F5344CB8AC3E}">
        <p14:creationId xmlns:p14="http://schemas.microsoft.com/office/powerpoint/2010/main" val="373680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As a group, determine the logistics for data collection and agree upon dates. Use the questions provided as a guide. </a:t>
            </a:r>
          </a:p>
          <a:p>
            <a:endParaRPr lang="en-US" altLang="en-US" dirty="0">
              <a:ea typeface="ＭＳ Ｐゴシック" panose="020B0600070205080204" pitchFamily="34" charset="-128"/>
            </a:endParaRPr>
          </a:p>
          <a:p>
            <a:r>
              <a:rPr lang="en-US" altLang="en-US" b="1" dirty="0">
                <a:ea typeface="ＭＳ Ｐゴシック" panose="020B0600070205080204" pitchFamily="34" charset="-128"/>
              </a:rPr>
              <a:t>Refer to your Handbook for more information. </a:t>
            </a:r>
          </a:p>
          <a:p>
            <a:endParaRPr lang="en-US" dirty="0"/>
          </a:p>
        </p:txBody>
      </p:sp>
      <p:sp>
        <p:nvSpPr>
          <p:cNvPr id="4" name="Slide Number Placeholder 3"/>
          <p:cNvSpPr>
            <a:spLocks noGrp="1"/>
          </p:cNvSpPr>
          <p:nvPr>
            <p:ph type="sldNum" sz="quarter" idx="5"/>
          </p:nvPr>
        </p:nvSpPr>
        <p:spPr/>
        <p:txBody>
          <a:bodyPr/>
          <a:lstStyle/>
          <a:p>
            <a:fld id="{B43FAE4E-518D-463A-844A-D53F40785629}" type="slidenum">
              <a:rPr lang="en-US" smtClean="0"/>
              <a:t>13</a:t>
            </a:fld>
            <a:endParaRPr lang="en-US"/>
          </a:p>
        </p:txBody>
      </p:sp>
    </p:spTree>
    <p:extLst>
      <p:ext uri="{BB962C8B-B14F-4D97-AF65-F5344CB8AC3E}">
        <p14:creationId xmlns:p14="http://schemas.microsoft.com/office/powerpoint/2010/main" val="173614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Facilitate a reflection</a:t>
            </a:r>
            <a:r>
              <a:rPr lang="en-US" altLang="en-US" dirty="0">
                <a:ea typeface="ＭＳ Ｐゴシック" panose="020B0600070205080204" pitchFamily="34" charset="-128"/>
              </a:rPr>
              <a:t>. Distribute 3x5 cards to each participant. Instruct everyone to write one Hope that they have for the self assessment process, and on the other side, one Fear that they have. Have volunteers share, start with fears first, then move to hopes. </a:t>
            </a:r>
          </a:p>
          <a:p>
            <a:endParaRPr lang="en-US" dirty="0"/>
          </a:p>
        </p:txBody>
      </p:sp>
      <p:sp>
        <p:nvSpPr>
          <p:cNvPr id="4" name="Slide Number Placeholder 3"/>
          <p:cNvSpPr>
            <a:spLocks noGrp="1"/>
          </p:cNvSpPr>
          <p:nvPr>
            <p:ph type="sldNum" sz="quarter" idx="5"/>
          </p:nvPr>
        </p:nvSpPr>
        <p:spPr/>
        <p:txBody>
          <a:bodyPr/>
          <a:lstStyle/>
          <a:p>
            <a:fld id="{B43FAE4E-518D-463A-844A-D53F40785629}" type="slidenum">
              <a:rPr lang="en-US" smtClean="0"/>
              <a:t>14</a:t>
            </a:fld>
            <a:endParaRPr lang="en-US"/>
          </a:p>
        </p:txBody>
      </p:sp>
    </p:spTree>
    <p:extLst>
      <p:ext uri="{BB962C8B-B14F-4D97-AF65-F5344CB8AC3E}">
        <p14:creationId xmlns:p14="http://schemas.microsoft.com/office/powerpoint/2010/main" val="214368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welcome participants to the workshop and overview the agenda for today’s workshop. </a:t>
            </a:r>
          </a:p>
          <a:p>
            <a:endParaRPr lang="en-US" dirty="0"/>
          </a:p>
          <a:p>
            <a:r>
              <a:rPr lang="en-US" dirty="0"/>
              <a:t>Say, “This meeting will help you to understand the purpose of self assessment and your role in the process.”  Review the goals. </a:t>
            </a:r>
          </a:p>
          <a:p>
            <a:endParaRPr lang="en-US" dirty="0"/>
          </a:p>
        </p:txBody>
      </p:sp>
      <p:sp>
        <p:nvSpPr>
          <p:cNvPr id="4" name="Slide Number Placeholder 3"/>
          <p:cNvSpPr>
            <a:spLocks noGrp="1"/>
          </p:cNvSpPr>
          <p:nvPr>
            <p:ph type="sldNum" sz="quarter" idx="5"/>
          </p:nvPr>
        </p:nvSpPr>
        <p:spPr/>
        <p:txBody>
          <a:bodyPr/>
          <a:lstStyle/>
          <a:p>
            <a:fld id="{B43FAE4E-518D-463A-844A-D53F40785629}" type="slidenum">
              <a:rPr lang="en-US" smtClean="0"/>
              <a:t>2</a:t>
            </a:fld>
            <a:endParaRPr lang="en-US"/>
          </a:p>
        </p:txBody>
      </p:sp>
    </p:spTree>
    <p:extLst>
      <p:ext uri="{BB962C8B-B14F-4D97-AF65-F5344CB8AC3E}">
        <p14:creationId xmlns:p14="http://schemas.microsoft.com/office/powerpoint/2010/main" val="123560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B43FAE4E-518D-463A-844A-D53F40785629}" type="slidenum">
              <a:rPr lang="en-US" smtClean="0"/>
              <a:t>4</a:t>
            </a:fld>
            <a:endParaRPr lang="en-US"/>
          </a:p>
        </p:txBody>
      </p:sp>
    </p:spTree>
    <p:extLst>
      <p:ext uri="{BB962C8B-B14F-4D97-AF65-F5344CB8AC3E}">
        <p14:creationId xmlns:p14="http://schemas.microsoft.com/office/powerpoint/2010/main" val="428357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 2002 report by the National Research Council reviewed the combined results of many research studies and synthesized those findings into this list of key features of programming that work best to support youth development.  I’ll give you a minute to read the list. </a:t>
            </a:r>
          </a:p>
          <a:p>
            <a:endParaRPr lang="en-US" dirty="0"/>
          </a:p>
          <a:p>
            <a:r>
              <a:rPr lang="en-US" dirty="0"/>
              <a:t>{wait 1 minute}</a:t>
            </a:r>
          </a:p>
          <a:p>
            <a:endParaRPr lang="en-US" dirty="0"/>
          </a:p>
          <a:p>
            <a:r>
              <a:rPr lang="en-US" dirty="0"/>
              <a:t>There aren’t many surprises in here, but these are the things that research has shown will positively impact youth development….“</a:t>
            </a:r>
          </a:p>
          <a:p>
            <a:endParaRPr lang="en-US" dirty="0"/>
          </a:p>
        </p:txBody>
      </p:sp>
      <p:sp>
        <p:nvSpPr>
          <p:cNvPr id="4" name="Slide Number Placeholder 3"/>
          <p:cNvSpPr>
            <a:spLocks noGrp="1"/>
          </p:cNvSpPr>
          <p:nvPr>
            <p:ph type="sldNum" sz="quarter" idx="5"/>
          </p:nvPr>
        </p:nvSpPr>
        <p:spPr/>
        <p:txBody>
          <a:bodyPr/>
          <a:lstStyle/>
          <a:p>
            <a:fld id="{B43FAE4E-518D-463A-844A-D53F40785629}" type="slidenum">
              <a:rPr lang="en-US" smtClean="0"/>
              <a:t>5</a:t>
            </a:fld>
            <a:endParaRPr lang="en-US"/>
          </a:p>
        </p:txBody>
      </p:sp>
    </p:spTree>
    <p:extLst>
      <p:ext uri="{BB962C8B-B14F-4D97-AF65-F5344CB8AC3E}">
        <p14:creationId xmlns:p14="http://schemas.microsoft.com/office/powerpoint/2010/main" val="122346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 and this research is in support of what is measured in the Youth PQA.  </a:t>
            </a:r>
          </a:p>
          <a:p>
            <a:r>
              <a:rPr lang="en-US" dirty="0"/>
              <a:t>The Youth PQA is designed to measure key developmental experiences within an afterschool setting.  </a:t>
            </a:r>
          </a:p>
          <a:p>
            <a:r>
              <a:rPr lang="en-US" dirty="0"/>
              <a:t>It is based around Maslow’s hierarchy of needs, where the bottom of the pyramid needs to be in place before the top can be reached. </a:t>
            </a:r>
          </a:p>
          <a:p>
            <a:endParaRPr lang="en-US" dirty="0"/>
          </a:p>
          <a:p>
            <a:r>
              <a:rPr lang="en-US" dirty="0"/>
              <a:t>At the bottom of the Pyramid of Program Quality is safe environment.  This includes both physical and emotional safety.</a:t>
            </a:r>
          </a:p>
          <a:p>
            <a:endParaRPr lang="en-US" dirty="0"/>
          </a:p>
          <a:p>
            <a:r>
              <a:rPr lang="en-US" dirty="0"/>
              <a:t>Above that we have a supportive environment, which is mostly provided by the staff – do they plan sessions so that they’re at the right pace for youth? Do youth have an opportunity to build skills, and are they encouraged to do so despite mistakes?  Are adults providing support for learning?</a:t>
            </a:r>
          </a:p>
          <a:p>
            <a:endParaRPr lang="en-US" dirty="0"/>
          </a:p>
          <a:p>
            <a:r>
              <a:rPr lang="en-US" dirty="0"/>
              <a:t>Interaction looks at the relationships between youth and other youth and between the adults and youth.  </a:t>
            </a:r>
          </a:p>
          <a:p>
            <a:endParaRPr lang="en-US" dirty="0"/>
          </a:p>
          <a:p>
            <a:r>
              <a:rPr lang="en-US" dirty="0"/>
              <a:t>Engagement is different than what we typically think of when we hear the word engagement.  Youth being involved in an activity, listening, participating – those are all wonderful things, and they are measured in the interaction and supportive environment domains of the pyramid.  In the Youth PQA, there are 3 things that define engagement:  Youth having opportunities to Plan what they’re doing, make choices about what they’re doing, and Reflect on what they’re doing.  They’re at the top of the pyramid because all of the other domains below it set the stage for these to happen.”</a:t>
            </a:r>
          </a:p>
          <a:p>
            <a:endParaRPr lang="en-US" dirty="0"/>
          </a:p>
        </p:txBody>
      </p:sp>
      <p:sp>
        <p:nvSpPr>
          <p:cNvPr id="4" name="Slide Number Placeholder 3"/>
          <p:cNvSpPr>
            <a:spLocks noGrp="1"/>
          </p:cNvSpPr>
          <p:nvPr>
            <p:ph type="sldNum" sz="quarter" idx="5"/>
          </p:nvPr>
        </p:nvSpPr>
        <p:spPr/>
        <p:txBody>
          <a:bodyPr/>
          <a:lstStyle/>
          <a:p>
            <a:fld id="{B43FAE4E-518D-463A-844A-D53F40785629}" type="slidenum">
              <a:rPr lang="en-US" smtClean="0"/>
              <a:t>6</a:t>
            </a:fld>
            <a:endParaRPr lang="en-US"/>
          </a:p>
        </p:txBody>
      </p:sp>
    </p:spTree>
    <p:extLst>
      <p:ext uri="{BB962C8B-B14F-4D97-AF65-F5344CB8AC3E}">
        <p14:creationId xmlns:p14="http://schemas.microsoft.com/office/powerpoint/2010/main" val="399129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 Youth PQA is a validated tool, which means that there was a huge research study that checked to make sure that it measures what we think it measures.</a:t>
            </a:r>
          </a:p>
          <a:p>
            <a:r>
              <a:rPr lang="en-US" dirty="0"/>
              <a:t>And what is measures is key developmental experiences – things adults and kids do that make a difference for youth.</a:t>
            </a:r>
          </a:p>
          <a:p>
            <a:r>
              <a:rPr lang="en-US" dirty="0"/>
              <a:t>The Youth PQA can also be used over time – you can score your program this fall and next spring and see if your practices have improved.”</a:t>
            </a:r>
          </a:p>
          <a:p>
            <a:endParaRPr lang="en-US" dirty="0"/>
          </a:p>
        </p:txBody>
      </p:sp>
      <p:sp>
        <p:nvSpPr>
          <p:cNvPr id="4" name="Slide Number Placeholder 3"/>
          <p:cNvSpPr>
            <a:spLocks noGrp="1"/>
          </p:cNvSpPr>
          <p:nvPr>
            <p:ph type="sldNum" sz="quarter" idx="5"/>
          </p:nvPr>
        </p:nvSpPr>
        <p:spPr/>
        <p:txBody>
          <a:bodyPr/>
          <a:lstStyle/>
          <a:p>
            <a:fld id="{B43FAE4E-518D-463A-844A-D53F40785629}" type="slidenum">
              <a:rPr lang="en-US" smtClean="0"/>
              <a:t>7</a:t>
            </a:fld>
            <a:endParaRPr lang="en-US"/>
          </a:p>
        </p:txBody>
      </p:sp>
    </p:spTree>
    <p:extLst>
      <p:ext uri="{BB962C8B-B14F-4D97-AF65-F5344CB8AC3E}">
        <p14:creationId xmlns:p14="http://schemas.microsoft.com/office/powerpoint/2010/main" val="4422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38"/>
            <a:r>
              <a:rPr lang="en-US" altLang="en-US" dirty="0">
                <a:ea typeface="ＭＳ Ｐゴシック" panose="020B0600070205080204" pitchFamily="34" charset="-128"/>
              </a:rPr>
              <a:t>Say, “The PQA is just the first step in a larger cycle of improvement, which is called the Youth Program Quality Intervention. After you conduct your assessment, the next step is to develop a plan for improvement based on the data, and then to carry out that plan to improve the quality of your program for kids.</a:t>
            </a:r>
          </a:p>
          <a:p>
            <a:pPr defTabSz="947738"/>
            <a:endParaRPr lang="en-US" altLang="en-US" dirty="0">
              <a:ea typeface="ＭＳ Ｐゴシック" panose="020B0600070205080204" pitchFamily="34" charset="-128"/>
            </a:endParaRPr>
          </a:p>
          <a:p>
            <a:pPr defTabSz="947738"/>
            <a:r>
              <a:rPr lang="en-US" altLang="en-US" dirty="0">
                <a:ea typeface="ＭＳ Ｐゴシック" panose="020B0600070205080204" pitchFamily="34" charset="-128"/>
              </a:rPr>
              <a:t>It’s important to remember that this process is all about program improvement. It’s not about evaluating staff or catching someone doing something wrong. It’s about taking an honest look at your program, talking about it with your team, and answering the question, ‘Are we providing the best possible experiences for our young people?’”</a:t>
            </a:r>
          </a:p>
          <a:p>
            <a:endParaRPr lang="en-US" dirty="0"/>
          </a:p>
        </p:txBody>
      </p:sp>
      <p:sp>
        <p:nvSpPr>
          <p:cNvPr id="4" name="Slide Number Placeholder 3"/>
          <p:cNvSpPr>
            <a:spLocks noGrp="1"/>
          </p:cNvSpPr>
          <p:nvPr>
            <p:ph type="sldNum" sz="quarter" idx="5"/>
          </p:nvPr>
        </p:nvSpPr>
        <p:spPr/>
        <p:txBody>
          <a:bodyPr/>
          <a:lstStyle/>
          <a:p>
            <a:fld id="{B43FAE4E-518D-463A-844A-D53F40785629}" type="slidenum">
              <a:rPr lang="en-US" smtClean="0"/>
              <a:t>8</a:t>
            </a:fld>
            <a:endParaRPr lang="en-US"/>
          </a:p>
        </p:txBody>
      </p:sp>
    </p:spTree>
    <p:extLst>
      <p:ext uri="{BB962C8B-B14F-4D97-AF65-F5344CB8AC3E}">
        <p14:creationId xmlns:p14="http://schemas.microsoft.com/office/powerpoint/2010/main" val="99299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anose="020B0600070205080204" pitchFamily="34" charset="-128"/>
              </a:rPr>
              <a:t>Facilitate Activity: </a:t>
            </a:r>
            <a:r>
              <a:rPr lang="en-US" altLang="en-US" dirty="0">
                <a:ea typeface="ＭＳ Ｐゴシック" panose="020B0600070205080204" pitchFamily="34" charset="-128"/>
              </a:rPr>
              <a:t>If there are more than five people in the group, they can be divided into pairs or smaller groups, otherwise everyone can work together.  Randomly select a number between 3 and 20. Turn to that page in the Youth PQA. Read each item and decide if the program is low, medium, or high quality. As we rate each item, one person should share an example or anecdote that supports the rating.” </a:t>
            </a:r>
          </a:p>
          <a:p>
            <a:endParaRPr lang="en-US" altLang="en-US" dirty="0">
              <a:ea typeface="ＭＳ Ｐゴシック" panose="020B0600070205080204" pitchFamily="34" charset="-128"/>
            </a:endParaRPr>
          </a:p>
          <a:p>
            <a:r>
              <a:rPr lang="en-US" altLang="en-US" b="1" dirty="0">
                <a:ea typeface="ＭＳ Ｐゴシック" panose="020B0600070205080204" pitchFamily="34" charset="-128"/>
              </a:rPr>
              <a:t>Facilitate a reflection </a:t>
            </a:r>
            <a:r>
              <a:rPr lang="en-US" altLang="en-US" dirty="0">
                <a:ea typeface="ＭＳ Ｐゴシック" panose="020B0600070205080204" pitchFamily="34" charset="-128"/>
              </a:rPr>
              <a:t>on the activity:</a:t>
            </a:r>
          </a:p>
          <a:p>
            <a:r>
              <a:rPr lang="en-US" altLang="en-US" dirty="0">
                <a:ea typeface="ＭＳ Ｐゴシック" panose="020B0600070205080204" pitchFamily="34" charset="-128"/>
              </a:rPr>
              <a:t>“How did it feel to self-assess in this way?”</a:t>
            </a:r>
          </a:p>
          <a:p>
            <a:r>
              <a:rPr lang="en-US" altLang="en-US" dirty="0">
                <a:ea typeface="ＭＳ Ｐゴシック" panose="020B0600070205080204" pitchFamily="34" charset="-128"/>
              </a:rPr>
              <a:t>“How did you know how to rate each item?”</a:t>
            </a:r>
          </a:p>
          <a:p>
            <a:r>
              <a:rPr lang="en-US" altLang="en-US" dirty="0">
                <a:ea typeface="ＭＳ Ｐゴシック" panose="020B0600070205080204" pitchFamily="34" charset="-128"/>
              </a:rPr>
              <a:t>“Were you surprised by any of the scores or did you disagree with any?”</a:t>
            </a:r>
          </a:p>
          <a:p>
            <a:r>
              <a:rPr lang="en-US" altLang="en-US" dirty="0">
                <a:ea typeface="ＭＳ Ｐゴシック" panose="020B0600070205080204" pitchFamily="34" charset="-128"/>
              </a:rPr>
              <a:t>“What were some of the limitations of this process?”</a:t>
            </a:r>
          </a:p>
          <a:p>
            <a:endParaRPr lang="en-US" dirty="0"/>
          </a:p>
        </p:txBody>
      </p:sp>
      <p:sp>
        <p:nvSpPr>
          <p:cNvPr id="4" name="Slide Number Placeholder 3"/>
          <p:cNvSpPr>
            <a:spLocks noGrp="1"/>
          </p:cNvSpPr>
          <p:nvPr>
            <p:ph type="sldNum" sz="quarter" idx="5"/>
          </p:nvPr>
        </p:nvSpPr>
        <p:spPr/>
        <p:txBody>
          <a:bodyPr/>
          <a:lstStyle/>
          <a:p>
            <a:fld id="{B43FAE4E-518D-463A-844A-D53F40785629}" type="slidenum">
              <a:rPr lang="en-US" smtClean="0"/>
              <a:t>9</a:t>
            </a:fld>
            <a:endParaRPr lang="en-US"/>
          </a:p>
        </p:txBody>
      </p:sp>
    </p:spTree>
    <p:extLst>
      <p:ext uri="{BB962C8B-B14F-4D97-AF65-F5344CB8AC3E}">
        <p14:creationId xmlns:p14="http://schemas.microsoft.com/office/powerpoint/2010/main" val="283702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65CD2251-7565-4195-BC30-45D64542A2B1}"/>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8307" name="Rectangle 2">
            <a:extLst>
              <a:ext uri="{FF2B5EF4-FFF2-40B4-BE49-F238E27FC236}">
                <a16:creationId xmlns:a16="http://schemas.microsoft.com/office/drawing/2014/main" id="{FFF2AAD8-EC89-4A2F-8DFA-00B569FA164C}"/>
              </a:ext>
            </a:extLst>
          </p:cNvPr>
          <p:cNvSpPr>
            <a:spLocks noGrp="1" noChangeArrowheads="1"/>
          </p:cNvSpPr>
          <p:nvPr>
            <p:ph type="body" idx="1"/>
          </p:nvPr>
        </p:nvSpPr>
        <p:spPr bwMode="auto"/>
        <p:txBody>
          <a:bodyPr wrap="square" numCol="1" anchor="t" anchorCtr="0" compatLnSpc="1">
            <a:prstTxWarp prst="textNoShape">
              <a:avLst/>
            </a:prstTxWarp>
          </a:bodyPr>
          <a:lstStyle/>
          <a:p>
            <a:pPr marL="503238" eaLnBrk="1" hangingPunct="1">
              <a:spcBef>
                <a:spcPts val="438"/>
              </a:spcBef>
              <a:defRPr/>
            </a:pPr>
            <a:r>
              <a:rPr lang="en-US" dirty="0">
                <a:solidFill>
                  <a:srgbClr val="000000"/>
                </a:solidFill>
                <a:latin typeface="Arial" pitchFamily="34" charset="0"/>
                <a:ea typeface="ＭＳ Ｐゴシック"/>
                <a:cs typeface="Arial" pitchFamily="34" charset="0"/>
                <a:sym typeface="Arial" pitchFamily="34" charset="0"/>
              </a:rPr>
              <a:t>Say, “Here’s a sample item. The written evidence goes in the white space on the right, then the score goes in the box – 1, 3, or 5 (no 2s or 4s!).</a:t>
            </a:r>
          </a:p>
          <a:p>
            <a:pPr marL="503238" eaLnBrk="1" hangingPunct="1">
              <a:spcBef>
                <a:spcPts val="438"/>
              </a:spcBef>
              <a:defRPr/>
            </a:pPr>
            <a:r>
              <a:rPr lang="en-US" dirty="0">
                <a:solidFill>
                  <a:srgbClr val="000000"/>
                </a:solidFill>
                <a:latin typeface="Arial" pitchFamily="34" charset="0"/>
                <a:ea typeface="ＭＳ Ｐゴシック"/>
                <a:cs typeface="Arial" pitchFamily="34" charset="0"/>
                <a:sym typeface="Arial" pitchFamily="34" charset="0"/>
              </a:rPr>
              <a:t>This sample demonstrates how the tool addresses a common positive youth development topic. It’s generally agreed that youth do better when they feel a sense of belonging. This slide shows one item we use to get at that idea. Notice how this converts an inner state (whether youth feel like they belong) to a measurable behavior (whether staff provide get to know you activities). </a:t>
            </a:r>
          </a:p>
          <a:p>
            <a:pPr marL="503238" eaLnBrk="1" hangingPunct="1">
              <a:spcBef>
                <a:spcPts val="438"/>
              </a:spcBef>
              <a:defRPr/>
            </a:pPr>
            <a:r>
              <a:rPr lang="en-US" dirty="0">
                <a:solidFill>
                  <a:srgbClr val="000000"/>
                </a:solidFill>
                <a:latin typeface="Arial" pitchFamily="34" charset="0"/>
                <a:ea typeface="ＭＳ Ｐゴシック"/>
                <a:cs typeface="Arial" pitchFamily="34" charset="0"/>
                <a:sym typeface="Arial" pitchFamily="34" charset="0"/>
              </a:rPr>
              <a:t>Each booklet is a </a:t>
            </a:r>
            <a:r>
              <a:rPr lang="en-US" u="sng" dirty="0">
                <a:solidFill>
                  <a:srgbClr val="000000"/>
                </a:solidFill>
                <a:latin typeface="Arial" pitchFamily="34" charset="0"/>
                <a:ea typeface="ＭＳ Ｐゴシック"/>
                <a:cs typeface="Arial" pitchFamily="34" charset="0"/>
                <a:sym typeface="Arial" pitchFamily="34" charset="0"/>
              </a:rPr>
              <a:t>Form</a:t>
            </a:r>
            <a:r>
              <a:rPr lang="en-US" dirty="0">
                <a:solidFill>
                  <a:srgbClr val="000000"/>
                </a:solidFill>
                <a:latin typeface="Arial" pitchFamily="34" charset="0"/>
                <a:ea typeface="ＭＳ Ｐゴシック"/>
                <a:cs typeface="Arial" pitchFamily="34" charset="0"/>
                <a:sym typeface="Arial" pitchFamily="34" charset="0"/>
              </a:rPr>
              <a:t>.  To see how Form A breaks down, look at the last page (titled “Youth PQA Summary Sheet”).  The boldface words are the </a:t>
            </a:r>
            <a:r>
              <a:rPr lang="en-US" u="sng" dirty="0">
                <a:solidFill>
                  <a:srgbClr val="000000"/>
                </a:solidFill>
                <a:latin typeface="Arial" pitchFamily="34" charset="0"/>
                <a:ea typeface="ＭＳ Ｐゴシック"/>
                <a:cs typeface="Arial" pitchFamily="34" charset="0"/>
                <a:sym typeface="Arial" pitchFamily="34" charset="0"/>
              </a:rPr>
              <a:t>Domains </a:t>
            </a:r>
            <a:r>
              <a:rPr lang="en-US" dirty="0">
                <a:solidFill>
                  <a:srgbClr val="000000"/>
                </a:solidFill>
                <a:latin typeface="Arial" pitchFamily="34" charset="0"/>
                <a:ea typeface="ＭＳ Ｐゴシック"/>
                <a:cs typeface="Arial" pitchFamily="34" charset="0"/>
                <a:sym typeface="Arial" pitchFamily="34" charset="0"/>
              </a:rPr>
              <a:t>and the words at the top of each page are </a:t>
            </a:r>
            <a:r>
              <a:rPr lang="en-US" u="sng" dirty="0">
                <a:solidFill>
                  <a:srgbClr val="000000"/>
                </a:solidFill>
                <a:latin typeface="Arial" pitchFamily="34" charset="0"/>
                <a:ea typeface="ＭＳ Ｐゴシック"/>
                <a:cs typeface="Arial" pitchFamily="34" charset="0"/>
                <a:sym typeface="Arial" pitchFamily="34" charset="0"/>
              </a:rPr>
              <a:t>Scales</a:t>
            </a:r>
            <a:r>
              <a:rPr lang="en-US" dirty="0">
                <a:solidFill>
                  <a:srgbClr val="000000"/>
                </a:solidFill>
                <a:latin typeface="Arial" pitchFamily="34" charset="0"/>
                <a:ea typeface="ＭＳ Ｐゴシック"/>
                <a:cs typeface="Arial" pitchFamily="34" charset="0"/>
                <a:sym typeface="Arial" pitchFamily="34" charset="0"/>
              </a:rPr>
              <a:t>.  A scale is usually a single page.  A scale contains 2 to 6 </a:t>
            </a:r>
            <a:r>
              <a:rPr lang="en-US" u="sng" dirty="0">
                <a:solidFill>
                  <a:srgbClr val="000000"/>
                </a:solidFill>
                <a:latin typeface="Arial" pitchFamily="34" charset="0"/>
                <a:ea typeface="ＭＳ Ｐゴシック"/>
                <a:cs typeface="Arial" pitchFamily="34" charset="0"/>
                <a:sym typeface="Arial" pitchFamily="34" charset="0"/>
              </a:rPr>
              <a:t>items</a:t>
            </a:r>
            <a:r>
              <a:rPr lang="en-US" dirty="0">
                <a:solidFill>
                  <a:srgbClr val="000000"/>
                </a:solidFill>
                <a:latin typeface="Arial" pitchFamily="34" charset="0"/>
                <a:ea typeface="ＭＳ Ｐゴシック"/>
                <a:cs typeface="Arial" pitchFamily="34" charset="0"/>
                <a:sym typeface="Arial" pitchFamily="34" charset="0"/>
              </a:rPr>
              <a:t> like the one on this slide. To determine the score, you rely on the</a:t>
            </a:r>
            <a:r>
              <a:rPr lang="en-US" u="sng" dirty="0">
                <a:solidFill>
                  <a:srgbClr val="000000"/>
                </a:solidFill>
                <a:latin typeface="Arial" pitchFamily="34" charset="0"/>
                <a:ea typeface="ＭＳ Ｐゴシック"/>
                <a:cs typeface="Arial" pitchFamily="34" charset="0"/>
                <a:sym typeface="Arial" pitchFamily="34" charset="0"/>
              </a:rPr>
              <a:t> level or item descriptor </a:t>
            </a:r>
            <a:r>
              <a:rPr lang="en-US" dirty="0">
                <a:solidFill>
                  <a:srgbClr val="000000"/>
                </a:solidFill>
                <a:latin typeface="Arial" pitchFamily="34" charset="0"/>
                <a:ea typeface="ＭＳ Ｐゴシック"/>
                <a:cs typeface="Arial" pitchFamily="34" charset="0"/>
                <a:sym typeface="Arial" pitchFamily="34" charset="0"/>
              </a:rPr>
              <a:t>that best fits your </a:t>
            </a:r>
            <a:r>
              <a:rPr lang="en-US" u="sng" dirty="0">
                <a:solidFill>
                  <a:srgbClr val="000000"/>
                </a:solidFill>
                <a:latin typeface="Arial" pitchFamily="34" charset="0"/>
                <a:ea typeface="ＭＳ Ｐゴシック"/>
                <a:cs typeface="Arial" pitchFamily="34" charset="0"/>
                <a:sym typeface="Arial" pitchFamily="34" charset="0"/>
              </a:rPr>
              <a:t>anecdotal evidence</a:t>
            </a:r>
            <a:r>
              <a:rPr lang="en-US" dirty="0">
                <a:solidFill>
                  <a:srgbClr val="000000"/>
                </a:solidFill>
                <a:latin typeface="Arial" pitchFamily="34" charset="0"/>
                <a:ea typeface="ＭＳ Ｐゴシック"/>
                <a:cs typeface="Arial" pitchFamily="34" charset="0"/>
                <a:sym typeface="Arial" pitchFamily="34" charset="0"/>
              </a:rPr>
              <a:t>.“</a:t>
            </a:r>
          </a:p>
          <a:p>
            <a:pPr marL="502248" eaLnBrk="1" hangingPunct="1">
              <a:spcBef>
                <a:spcPts val="441"/>
              </a:spcBef>
              <a:defRPr/>
            </a:pPr>
            <a:endParaRPr lang="en-US" dirty="0">
              <a:solidFill>
                <a:srgbClr val="000000"/>
              </a:solidFill>
              <a:latin typeface="Arial" pitchFamily="34" charset="0"/>
              <a:ea typeface="ＭＳ Ｐゴシック"/>
              <a:cs typeface="Arial" pitchFamily="34" charset="0"/>
              <a:sym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849C96A-9D4E-7A44-9933-7CE61F548D54}"/>
              </a:ext>
            </a:extLst>
          </p:cNvPr>
          <p:cNvGrpSpPr/>
          <p:nvPr userDrawn="1"/>
        </p:nvGrpSpPr>
        <p:grpSpPr>
          <a:xfrm>
            <a:off x="-69451" y="-11576"/>
            <a:ext cx="12350187" cy="303391"/>
            <a:chOff x="0" y="-46299"/>
            <a:chExt cx="6026550" cy="6950597"/>
          </a:xfrm>
        </p:grpSpPr>
        <p:sp>
          <p:nvSpPr>
            <p:cNvPr id="19" name="Rectangle 18">
              <a:extLst>
                <a:ext uri="{FF2B5EF4-FFF2-40B4-BE49-F238E27FC236}">
                  <a16:creationId xmlns:a16="http://schemas.microsoft.com/office/drawing/2014/main" id="{8243E42E-CDED-0844-B506-37EEF8C3029A}"/>
                </a:ext>
              </a:extLst>
            </p:cNvPr>
            <p:cNvSpPr/>
            <p:nvPr/>
          </p:nvSpPr>
          <p:spPr>
            <a:xfrm>
              <a:off x="0" y="-46299"/>
              <a:ext cx="1208286" cy="6950597"/>
            </a:xfrm>
            <a:prstGeom prst="rect">
              <a:avLst/>
            </a:prstGeom>
            <a:solidFill>
              <a:srgbClr val="038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546847-3035-D949-8EDD-5872760EFD79}"/>
                </a:ext>
              </a:extLst>
            </p:cNvPr>
            <p:cNvSpPr/>
            <p:nvPr/>
          </p:nvSpPr>
          <p:spPr>
            <a:xfrm>
              <a:off x="1208286" y="-46299"/>
              <a:ext cx="1208286" cy="6950597"/>
            </a:xfrm>
            <a:prstGeom prst="rect">
              <a:avLst/>
            </a:prstGeom>
            <a:solidFill>
              <a:srgbClr val="81BC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51F00F-81EE-514F-97F6-E48C8486894E}"/>
                </a:ext>
              </a:extLst>
            </p:cNvPr>
            <p:cNvSpPr/>
            <p:nvPr/>
          </p:nvSpPr>
          <p:spPr>
            <a:xfrm>
              <a:off x="2411612" y="-46299"/>
              <a:ext cx="1208286" cy="6950597"/>
            </a:xfrm>
            <a:prstGeom prst="rect">
              <a:avLst/>
            </a:prstGeom>
            <a:solidFill>
              <a:srgbClr val="9E27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F9D474-598E-C543-A006-5A7ADE731538}"/>
                </a:ext>
              </a:extLst>
            </p:cNvPr>
            <p:cNvSpPr/>
            <p:nvPr/>
          </p:nvSpPr>
          <p:spPr>
            <a:xfrm>
              <a:off x="3614938" y="-46299"/>
              <a:ext cx="1208286" cy="6950597"/>
            </a:xfrm>
            <a:prstGeom prst="rect">
              <a:avLst/>
            </a:prstGeom>
            <a:solidFill>
              <a:srgbClr val="FF8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C7789A-43BF-9F42-A362-A2623B67747D}"/>
                </a:ext>
              </a:extLst>
            </p:cNvPr>
            <p:cNvSpPr/>
            <p:nvPr/>
          </p:nvSpPr>
          <p:spPr>
            <a:xfrm>
              <a:off x="4818264" y="-46299"/>
              <a:ext cx="1208286" cy="6950597"/>
            </a:xfrm>
            <a:prstGeom prst="rect">
              <a:avLst/>
            </a:prstGeom>
            <a:solidFill>
              <a:srgbClr val="0049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5A2D66C-3B8F-B44D-9979-3B5FCBA9F3C2}"/>
              </a:ext>
            </a:extLst>
          </p:cNvPr>
          <p:cNvGrpSpPr/>
          <p:nvPr userDrawn="1"/>
        </p:nvGrpSpPr>
        <p:grpSpPr>
          <a:xfrm>
            <a:off x="-69451" y="6574419"/>
            <a:ext cx="12350187" cy="303391"/>
            <a:chOff x="0" y="-46299"/>
            <a:chExt cx="6026550" cy="6950597"/>
          </a:xfrm>
        </p:grpSpPr>
        <p:sp>
          <p:nvSpPr>
            <p:cNvPr id="25" name="Rectangle 24">
              <a:extLst>
                <a:ext uri="{FF2B5EF4-FFF2-40B4-BE49-F238E27FC236}">
                  <a16:creationId xmlns:a16="http://schemas.microsoft.com/office/drawing/2014/main" id="{1A8A82FB-8D9E-5943-901C-7C7E43824CD6}"/>
                </a:ext>
              </a:extLst>
            </p:cNvPr>
            <p:cNvSpPr/>
            <p:nvPr/>
          </p:nvSpPr>
          <p:spPr>
            <a:xfrm>
              <a:off x="0" y="-46299"/>
              <a:ext cx="1208286" cy="6950597"/>
            </a:xfrm>
            <a:prstGeom prst="rect">
              <a:avLst/>
            </a:prstGeom>
            <a:solidFill>
              <a:srgbClr val="038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5EEFDEB-C47F-8E4E-8268-6A6A820BC76E}"/>
                </a:ext>
              </a:extLst>
            </p:cNvPr>
            <p:cNvSpPr/>
            <p:nvPr/>
          </p:nvSpPr>
          <p:spPr>
            <a:xfrm>
              <a:off x="1208286" y="-46299"/>
              <a:ext cx="1208286" cy="6950597"/>
            </a:xfrm>
            <a:prstGeom prst="rect">
              <a:avLst/>
            </a:prstGeom>
            <a:solidFill>
              <a:srgbClr val="81BC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06CF0EE-A494-0B49-BC4F-B4B4AD1435DF}"/>
                </a:ext>
              </a:extLst>
            </p:cNvPr>
            <p:cNvSpPr/>
            <p:nvPr/>
          </p:nvSpPr>
          <p:spPr>
            <a:xfrm>
              <a:off x="2411612" y="-46299"/>
              <a:ext cx="1208286" cy="6950597"/>
            </a:xfrm>
            <a:prstGeom prst="rect">
              <a:avLst/>
            </a:prstGeom>
            <a:solidFill>
              <a:srgbClr val="9E27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C5730E5-59FB-AE46-8A90-C84EBC2D3A92}"/>
                </a:ext>
              </a:extLst>
            </p:cNvPr>
            <p:cNvSpPr/>
            <p:nvPr/>
          </p:nvSpPr>
          <p:spPr>
            <a:xfrm>
              <a:off x="3614938" y="-46299"/>
              <a:ext cx="1208286" cy="6950597"/>
            </a:xfrm>
            <a:prstGeom prst="rect">
              <a:avLst/>
            </a:prstGeom>
            <a:solidFill>
              <a:srgbClr val="FF8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EC4B67-F9A3-4248-B135-4CCE8A840F91}"/>
                </a:ext>
              </a:extLst>
            </p:cNvPr>
            <p:cNvSpPr/>
            <p:nvPr/>
          </p:nvSpPr>
          <p:spPr>
            <a:xfrm>
              <a:off x="4818264" y="-46299"/>
              <a:ext cx="1208286" cy="6950597"/>
            </a:xfrm>
            <a:prstGeom prst="rect">
              <a:avLst/>
            </a:prstGeom>
            <a:solidFill>
              <a:srgbClr val="0049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571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1F342C-26C7-2A4D-8045-7D437F74F6EB}"/>
              </a:ext>
            </a:extLst>
          </p:cNvPr>
          <p:cNvSpPr/>
          <p:nvPr userDrawn="1"/>
        </p:nvSpPr>
        <p:spPr>
          <a:xfrm>
            <a:off x="11724915" y="6427101"/>
            <a:ext cx="356187" cy="261610"/>
          </a:xfrm>
          <a:prstGeom prst="rect">
            <a:avLst/>
          </a:prstGeom>
          <a:noFill/>
        </p:spPr>
        <p:txBody>
          <a:bodyPr wrap="none">
            <a:spAutoFit/>
          </a:bodyPr>
          <a:lstStyle/>
          <a:p>
            <a:pPr algn="ctr"/>
            <a:fld id="{B08032E1-3FD4-AD43-B808-EE5954EAA3BA}" type="slidenum">
              <a:rPr lang="uk-UA" sz="1100" b="0" i="0" baseline="0">
                <a:solidFill>
                  <a:schemeClr val="tx1">
                    <a:lumMod val="85000"/>
                    <a:lumOff val="15000"/>
                  </a:schemeClr>
                </a:solidFill>
                <a:latin typeface="Arial" panose="020B0604020202020204" pitchFamily="34" charset="0"/>
                <a:ea typeface="Source Sans Pro" charset="0"/>
                <a:cs typeface="Source Sans Pro" charset="0"/>
              </a:rPr>
              <a:pPr algn="ctr"/>
              <a:t>‹#›</a:t>
            </a:fld>
            <a:endParaRPr lang="uk-UA" sz="1100" b="0" i="0" baseline="0">
              <a:solidFill>
                <a:schemeClr val="tx1">
                  <a:lumMod val="85000"/>
                  <a:lumOff val="15000"/>
                </a:schemeClr>
              </a:solidFill>
              <a:latin typeface="Arial" panose="020B0604020202020204" pitchFamily="34" charset="0"/>
              <a:ea typeface="Source Sans Pro" charset="0"/>
              <a:cs typeface="Source Sans Pro" charset="0"/>
            </a:endParaRPr>
          </a:p>
        </p:txBody>
      </p:sp>
      <p:sp>
        <p:nvSpPr>
          <p:cNvPr id="9" name="Rectangle 8">
            <a:extLst>
              <a:ext uri="{FF2B5EF4-FFF2-40B4-BE49-F238E27FC236}">
                <a16:creationId xmlns:a16="http://schemas.microsoft.com/office/drawing/2014/main" id="{B8A0472F-751B-354C-9356-F6ECF42C5B90}"/>
              </a:ext>
            </a:extLst>
          </p:cNvPr>
          <p:cNvSpPr/>
          <p:nvPr userDrawn="1"/>
        </p:nvSpPr>
        <p:spPr>
          <a:xfrm>
            <a:off x="0" y="0"/>
            <a:ext cx="827314"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BAF91D98-A0D1-0147-9BC9-41F3B5ABCCE9}"/>
              </a:ext>
            </a:extLst>
          </p:cNvPr>
          <p:cNvSpPr txBox="1"/>
          <p:nvPr userDrawn="1"/>
        </p:nvSpPr>
        <p:spPr>
          <a:xfrm rot="16200000">
            <a:off x="-427100" y="683642"/>
            <a:ext cx="1662013" cy="400110"/>
          </a:xfrm>
          <a:prstGeom prst="rect">
            <a:avLst/>
          </a:prstGeom>
          <a:noFill/>
        </p:spPr>
        <p:txBody>
          <a:bodyPr wrap="square" lIns="0" rIns="0" rtlCol="0" anchor="b">
            <a:spAutoFit/>
          </a:bodyPr>
          <a:lstStyle/>
          <a:p>
            <a:r>
              <a:rPr lang="en-IN" sz="2000" b="1" dirty="0">
                <a:solidFill>
                  <a:schemeClr val="bg1"/>
                </a:solidFill>
              </a:rPr>
              <a:t>REFLECT</a:t>
            </a:r>
          </a:p>
        </p:txBody>
      </p:sp>
      <p:cxnSp>
        <p:nvCxnSpPr>
          <p:cNvPr id="14" name="Straight Connector 13">
            <a:extLst>
              <a:ext uri="{FF2B5EF4-FFF2-40B4-BE49-F238E27FC236}">
                <a16:creationId xmlns:a16="http://schemas.microsoft.com/office/drawing/2014/main" id="{D9A93C50-CFD1-3244-9936-FCD6A9A14272}"/>
              </a:ext>
            </a:extLst>
          </p:cNvPr>
          <p:cNvCxnSpPr/>
          <p:nvPr userDrawn="1"/>
        </p:nvCxnSpPr>
        <p:spPr>
          <a:xfrm>
            <a:off x="1261641" y="1751871"/>
            <a:ext cx="4120587" cy="0"/>
          </a:xfrm>
          <a:prstGeom prst="line">
            <a:avLst/>
          </a:prstGeom>
          <a:ln>
            <a:solidFill>
              <a:srgbClr val="004986"/>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A120E68-372B-9E49-8A5C-8E90AF4D0E90}"/>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13144" y="1948517"/>
            <a:ext cx="601025" cy="601025"/>
          </a:xfrm>
          <a:prstGeom prst="rect">
            <a:avLst/>
          </a:prstGeom>
        </p:spPr>
      </p:pic>
      <p:sp>
        <p:nvSpPr>
          <p:cNvPr id="17" name="Text Placeholder 38">
            <a:extLst>
              <a:ext uri="{FF2B5EF4-FFF2-40B4-BE49-F238E27FC236}">
                <a16:creationId xmlns:a16="http://schemas.microsoft.com/office/drawing/2014/main" id="{44107FD5-F12C-8A40-B567-697C0DF3BF72}"/>
              </a:ext>
            </a:extLst>
          </p:cNvPr>
          <p:cNvSpPr>
            <a:spLocks noGrp="1"/>
          </p:cNvSpPr>
          <p:nvPr>
            <p:ph type="body" sz="quarter" idx="16" hasCustomPrompt="1"/>
          </p:nvPr>
        </p:nvSpPr>
        <p:spPr>
          <a:xfrm>
            <a:off x="1268947" y="505449"/>
            <a:ext cx="6634081" cy="1097382"/>
          </a:xfrm>
        </p:spPr>
        <p:txBody>
          <a:bodyPr anchor="b" anchorCtr="0">
            <a:noAutofit/>
          </a:bodyPr>
          <a:lstStyle>
            <a:lvl1pPr marL="0" indent="0">
              <a:buFontTx/>
              <a:buNone/>
              <a:defRPr sz="3200" b="1">
                <a:solidFill>
                  <a:schemeClr val="tx1">
                    <a:lumMod val="85000"/>
                    <a:lumOff val="15000"/>
                  </a:schemeClr>
                </a:solidFill>
              </a:defRPr>
            </a:lvl1pPr>
            <a:lvl2pPr marL="457200" indent="0">
              <a:buFontTx/>
              <a:buNone/>
              <a:defRPr sz="3200" b="1"/>
            </a:lvl2pPr>
            <a:lvl3pPr marL="914400" indent="0">
              <a:buFontTx/>
              <a:buNone/>
              <a:defRPr sz="3200" b="1"/>
            </a:lvl3pPr>
            <a:lvl4pPr marL="1371600" indent="0">
              <a:buFontTx/>
              <a:buNone/>
              <a:defRPr sz="3200" b="1"/>
            </a:lvl4pPr>
            <a:lvl5pPr marL="1828800" indent="0">
              <a:buFontTx/>
              <a:buNone/>
              <a:defRPr sz="3200" b="1"/>
            </a:lvl5pPr>
          </a:lstStyle>
          <a:p>
            <a:pPr lvl="0"/>
            <a:r>
              <a:rPr lang="en-US" dirty="0"/>
              <a:t>Place master headline here</a:t>
            </a:r>
          </a:p>
        </p:txBody>
      </p:sp>
      <p:sp>
        <p:nvSpPr>
          <p:cNvPr id="18" name="Text Placeholder 35">
            <a:extLst>
              <a:ext uri="{FF2B5EF4-FFF2-40B4-BE49-F238E27FC236}">
                <a16:creationId xmlns:a16="http://schemas.microsoft.com/office/drawing/2014/main" id="{5EE22993-3B11-F54F-A1CB-18FBECA6F512}"/>
              </a:ext>
            </a:extLst>
          </p:cNvPr>
          <p:cNvSpPr>
            <a:spLocks noGrp="1"/>
          </p:cNvSpPr>
          <p:nvPr>
            <p:ph type="body" sz="quarter" idx="15" hasCustomPrompt="1"/>
          </p:nvPr>
        </p:nvSpPr>
        <p:spPr>
          <a:xfrm>
            <a:off x="1268948" y="1848902"/>
            <a:ext cx="8923268" cy="4578196"/>
          </a:xfrm>
        </p:spPr>
        <p:txBody>
          <a:bodyPr>
            <a:noAutofit/>
          </a:bodyPr>
          <a:lstStyle>
            <a:lvl1pPr marL="0" indent="-285750">
              <a:lnSpc>
                <a:spcPct val="150000"/>
              </a:lnSpc>
              <a:spcBef>
                <a:spcPts val="0"/>
              </a:spcBef>
              <a:spcAft>
                <a:spcPts val="400"/>
              </a:spcAft>
              <a:buFont typeface="Arial" panose="020B0604020202020204" pitchFamily="34" charset="0"/>
              <a:buChar char="•"/>
              <a:defRPr lang="en-US" sz="1800" b="0" i="0" u="none" strike="noStrike" baseline="0" smtClean="0">
                <a:solidFill>
                  <a:schemeClr val="tx1">
                    <a:lumMod val="85000"/>
                    <a:lumOff val="15000"/>
                  </a:schemeClr>
                </a:solidFill>
                <a:effectLst/>
              </a:defRPr>
            </a:lvl1pPr>
            <a:lvl2pPr marL="548640" indent="-285750">
              <a:spcBef>
                <a:spcPts val="0"/>
              </a:spcBef>
              <a:spcAft>
                <a:spcPts val="400"/>
              </a:spcAft>
              <a:buFont typeface="Wingdings" pitchFamily="2" charset="2"/>
              <a:buChar char="§"/>
              <a:defRPr sz="1600" baseline="0">
                <a:solidFill>
                  <a:schemeClr val="tx1">
                    <a:lumMod val="85000"/>
                    <a:lumOff val="15000"/>
                  </a:schemeClr>
                </a:solidFill>
              </a:defRPr>
            </a:lvl2pPr>
            <a:lvl3pPr marL="914400" indent="-171450">
              <a:spcBef>
                <a:spcPts val="0"/>
              </a:spcBef>
              <a:spcAft>
                <a:spcPts val="400"/>
              </a:spcAft>
              <a:buFont typeface="System Font Regular"/>
              <a:buChar char="-"/>
              <a:defRPr sz="1400" baseline="0">
                <a:solidFill>
                  <a:schemeClr val="tx1">
                    <a:lumMod val="85000"/>
                    <a:lumOff val="15000"/>
                  </a:schemeClr>
                </a:solidFill>
              </a:defRPr>
            </a:lvl3pPr>
            <a:lvl4pPr marL="1371600" indent="0">
              <a:buFontTx/>
              <a:buNone/>
              <a:defRPr sz="1200"/>
            </a:lvl4pPr>
            <a:lvl5pPr marL="1828800" indent="0">
              <a:buFontTx/>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eget</a:t>
            </a:r>
            <a:r>
              <a:rPr lang="en-US" dirty="0"/>
              <a:t> ante </a:t>
            </a:r>
          </a:p>
          <a:p>
            <a:pPr lvl="1"/>
            <a:r>
              <a:rPr lang="en-US" dirty="0" err="1"/>
              <a:t>Fringilla</a:t>
            </a:r>
            <a:r>
              <a:rPr lang="en-US" dirty="0"/>
              <a:t>, </a:t>
            </a:r>
            <a:r>
              <a:rPr lang="en-US" dirty="0" err="1"/>
              <a:t>suscipit</a:t>
            </a:r>
            <a:r>
              <a:rPr lang="en-US" dirty="0"/>
              <a:t> dolor id, </a:t>
            </a:r>
            <a:r>
              <a:rPr lang="en-US" dirty="0" err="1"/>
              <a:t>porttitor</a:t>
            </a:r>
            <a:r>
              <a:rPr lang="en-US" dirty="0"/>
              <a:t> </a:t>
            </a:r>
            <a:r>
              <a:rPr lang="en-US" dirty="0" err="1"/>
              <a:t>tortor</a:t>
            </a:r>
            <a:r>
              <a:rPr lang="en-US" dirty="0"/>
              <a:t>. </a:t>
            </a:r>
            <a:r>
              <a:rPr lang="en-US" dirty="0" err="1"/>
              <a:t>Sed</a:t>
            </a:r>
            <a:r>
              <a:rPr lang="en-US" dirty="0"/>
              <a:t> </a:t>
            </a:r>
            <a:r>
              <a:rPr lang="en-US" dirty="0" err="1"/>
              <a:t>sapien</a:t>
            </a:r>
            <a:r>
              <a:rPr lang="en-US" dirty="0"/>
              <a:t> ante, </a:t>
            </a:r>
            <a:r>
              <a:rPr lang="en-US" dirty="0" err="1"/>
              <a:t>imperdiet</a:t>
            </a:r>
            <a:r>
              <a:rPr lang="en-US" dirty="0"/>
              <a:t> </a:t>
            </a:r>
            <a:r>
              <a:rPr lang="en-US" dirty="0" err="1"/>
              <a:t>ut</a:t>
            </a:r>
            <a:r>
              <a:rPr lang="en-US" dirty="0"/>
              <a:t> </a:t>
            </a:r>
            <a:r>
              <a:rPr lang="en-US" dirty="0" err="1"/>
              <a:t>viverra</a:t>
            </a:r>
            <a:r>
              <a:rPr lang="en-US" dirty="0"/>
              <a:t> in.</a:t>
            </a:r>
          </a:p>
          <a:p>
            <a:pPr lvl="2"/>
            <a:r>
              <a:rPr lang="en-US" dirty="0"/>
              <a:t>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p>
        </p:txBody>
      </p:sp>
    </p:spTree>
    <p:extLst>
      <p:ext uri="{BB962C8B-B14F-4D97-AF65-F5344CB8AC3E}">
        <p14:creationId xmlns:p14="http://schemas.microsoft.com/office/powerpoint/2010/main" val="383045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38FCF"/>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FDBEA39-27FB-EC49-834F-3E0FE4776CC7}"/>
              </a:ext>
            </a:extLst>
          </p:cNvPr>
          <p:cNvSpPr txBox="1"/>
          <p:nvPr userDrawn="1"/>
        </p:nvSpPr>
        <p:spPr>
          <a:xfrm>
            <a:off x="0" y="5043903"/>
            <a:ext cx="12191999" cy="1631216"/>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National Headquarters</a:t>
            </a:r>
          </a:p>
          <a:p>
            <a:pPr algn="ctr"/>
            <a:r>
              <a:rPr lang="en-US" sz="1000" dirty="0">
                <a:solidFill>
                  <a:schemeClr val="bg1"/>
                </a:solidFill>
                <a:latin typeface="Arial" panose="020B0604020202020204" pitchFamily="34" charset="0"/>
                <a:cs typeface="Arial" panose="020B0604020202020204" pitchFamily="34" charset="0"/>
              </a:rPr>
              <a:t>1275 Peachtree Street NE</a:t>
            </a:r>
          </a:p>
          <a:p>
            <a:pPr algn="ctr"/>
            <a:r>
              <a:rPr lang="en-US" sz="1000" dirty="0">
                <a:solidFill>
                  <a:schemeClr val="bg1"/>
                </a:solidFill>
                <a:latin typeface="Arial" panose="020B0604020202020204" pitchFamily="34" charset="0"/>
                <a:cs typeface="Arial" panose="020B0604020202020204" pitchFamily="34" charset="0"/>
              </a:rPr>
              <a:t>Atlanta, GA 30309-3506</a:t>
            </a:r>
          </a:p>
          <a:p>
            <a:pPr algn="ctr"/>
            <a:r>
              <a:rPr lang="en-US" sz="1000" dirty="0">
                <a:solidFill>
                  <a:schemeClr val="bg1"/>
                </a:solidFill>
                <a:latin typeface="Arial" panose="020B0604020202020204" pitchFamily="34" charset="0"/>
                <a:cs typeface="Arial" panose="020B0604020202020204" pitchFamily="34" charset="0"/>
              </a:rPr>
              <a:t>Phone: (404) 487-5700</a:t>
            </a:r>
          </a:p>
          <a:p>
            <a:pPr algn="ctr"/>
            <a:r>
              <a:rPr lang="en-US" sz="1000" dirty="0">
                <a:solidFill>
                  <a:schemeClr val="bg1"/>
                </a:solidFill>
                <a:latin typeface="Arial" panose="020B0604020202020204" pitchFamily="34" charset="0"/>
                <a:cs typeface="Arial" panose="020B0604020202020204" pitchFamily="34" charset="0"/>
              </a:rPr>
              <a:t>e-mail (general inquiries): </a:t>
            </a:r>
            <a:r>
              <a:rPr lang="en-US" sz="1000" dirty="0" err="1">
                <a:solidFill>
                  <a:schemeClr val="bg1"/>
                </a:solidFill>
                <a:latin typeface="Arial" panose="020B0604020202020204" pitchFamily="34" charset="0"/>
                <a:cs typeface="Arial" panose="020B0604020202020204" pitchFamily="34" charset="0"/>
              </a:rPr>
              <a:t>info@BGCA.org</a:t>
            </a:r>
            <a:endParaRPr lang="en-US" sz="1000" dirty="0">
              <a:solidFill>
                <a:schemeClr val="bg1"/>
              </a:solidFill>
              <a:latin typeface="Arial" panose="020B0604020202020204" pitchFamily="34" charset="0"/>
              <a:cs typeface="Arial" panose="020B0604020202020204" pitchFamily="34" charset="0"/>
            </a:endParaRPr>
          </a:p>
          <a:p>
            <a:pPr algn="ctr"/>
            <a:r>
              <a:rPr lang="en-US" sz="1000" dirty="0" err="1">
                <a:solidFill>
                  <a:schemeClr val="bg1"/>
                </a:solidFill>
                <a:latin typeface="Arial" panose="020B0604020202020204" pitchFamily="34" charset="0"/>
                <a:cs typeface="Arial" panose="020B0604020202020204" pitchFamily="34" charset="0"/>
              </a:rPr>
              <a:t>BGCA.org</a:t>
            </a:r>
            <a:endParaRPr lang="en-US" sz="1000" dirty="0">
              <a:solidFill>
                <a:schemeClr val="bg1"/>
              </a:solidFill>
              <a:latin typeface="Arial" panose="020B0604020202020204" pitchFamily="34" charset="0"/>
              <a:cs typeface="Arial" panose="020B0604020202020204" pitchFamily="34" charset="0"/>
            </a:endParaRPr>
          </a:p>
          <a:p>
            <a:pPr algn="ctr"/>
            <a:br>
              <a:rPr lang="en-US" sz="1000" dirty="0">
                <a:solidFill>
                  <a:schemeClr val="bg1"/>
                </a:solidFill>
                <a:latin typeface="Arial" panose="020B0604020202020204" pitchFamily="34" charset="0"/>
                <a:cs typeface="Arial" panose="020B0604020202020204" pitchFamily="34" charset="0"/>
              </a:rPr>
            </a:br>
            <a:endParaRPr lang="en-US" sz="1000" dirty="0">
              <a:solidFill>
                <a:schemeClr val="bg1"/>
              </a:solidFill>
              <a:latin typeface="Arial" panose="020B0604020202020204" pitchFamily="34" charset="0"/>
              <a:cs typeface="Arial" panose="020B0604020202020204" pitchFamily="34" charset="0"/>
            </a:endParaRPr>
          </a:p>
          <a:p>
            <a:pPr algn="ctr"/>
            <a:r>
              <a:rPr lang="en-US" sz="800" dirty="0">
                <a:solidFill>
                  <a:schemeClr val="bg1"/>
                </a:solidFill>
                <a:latin typeface="Arial" panose="020B0604020202020204" pitchFamily="34" charset="0"/>
                <a:cs typeface="Arial" panose="020B0604020202020204" pitchFamily="34" charset="0"/>
              </a:rPr>
              <a:t>© 2019 BOYS &amp; GIRLS CLUBS OF AMERICA • 19-YODV-0098</a:t>
            </a:r>
          </a:p>
          <a:p>
            <a:pPr algn="ctr"/>
            <a:endParaRPr lang="en-US" sz="10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6840D3A-BE4B-8747-AABB-44714D06A7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0077" y="855964"/>
            <a:ext cx="2991843" cy="2095580"/>
          </a:xfrm>
          <a:prstGeom prst="rect">
            <a:avLst/>
          </a:prstGeom>
        </p:spPr>
      </p:pic>
    </p:spTree>
    <p:extLst>
      <p:ext uri="{BB962C8B-B14F-4D97-AF65-F5344CB8AC3E}">
        <p14:creationId xmlns:p14="http://schemas.microsoft.com/office/powerpoint/2010/main" val="796244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8314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E193580-303D-454E-9803-E808EC9C353B}"/>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4" name="Rectangle 5">
            <a:extLst>
              <a:ext uri="{FF2B5EF4-FFF2-40B4-BE49-F238E27FC236}">
                <a16:creationId xmlns:a16="http://schemas.microsoft.com/office/drawing/2014/main" id="{091315F3-46C4-416E-B070-ED052FC53E19}"/>
              </a:ext>
            </a:extLst>
          </p:cNvPr>
          <p:cNvSpPr>
            <a:spLocks noGrp="1" noChangeArrowheads="1"/>
          </p:cNvSpPr>
          <p:nvPr>
            <p:ph type="ftr" sz="quarter" idx="11"/>
          </p:nvPr>
        </p:nvSpPr>
        <p:spPr>
          <a:xfrm>
            <a:off x="4165600" y="6245225"/>
            <a:ext cx="38608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5" name="Rectangle 6">
            <a:extLst>
              <a:ext uri="{FF2B5EF4-FFF2-40B4-BE49-F238E27FC236}">
                <a16:creationId xmlns:a16="http://schemas.microsoft.com/office/drawing/2014/main" id="{80EE44DE-0753-470D-BCC3-D7AC8A831FD7}"/>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C8081EF7-C87A-4CB4-A821-427513DF13AF}" type="slidenum">
              <a:rPr lang="en-US" altLang="en-US"/>
              <a:pPr>
                <a:defRPr/>
              </a:pPr>
              <a:t>‹#›</a:t>
            </a:fld>
            <a:endParaRPr lang="en-US" altLang="en-US"/>
          </a:p>
        </p:txBody>
      </p:sp>
    </p:spTree>
    <p:extLst>
      <p:ext uri="{BB962C8B-B14F-4D97-AF65-F5344CB8AC3E}">
        <p14:creationId xmlns:p14="http://schemas.microsoft.com/office/powerpoint/2010/main" val="3148863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568960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68960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36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708B5F-2534-C241-8353-A1961654A7F1}"/>
              </a:ext>
            </a:extLst>
          </p:cNvPr>
          <p:cNvSpPr/>
          <p:nvPr userDrawn="1"/>
        </p:nvSpPr>
        <p:spPr>
          <a:xfrm>
            <a:off x="0" y="0"/>
            <a:ext cx="3527321" cy="6858000"/>
          </a:xfrm>
          <a:prstGeom prst="rect">
            <a:avLst/>
          </a:prstGeom>
          <a:solidFill>
            <a:srgbClr val="038FC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8">
            <a:extLst>
              <a:ext uri="{FF2B5EF4-FFF2-40B4-BE49-F238E27FC236}">
                <a16:creationId xmlns:a16="http://schemas.microsoft.com/office/drawing/2014/main" id="{578EB742-2980-AB40-BEBE-4531ECECD4D1}"/>
              </a:ext>
            </a:extLst>
          </p:cNvPr>
          <p:cNvSpPr>
            <a:spLocks noGrp="1"/>
          </p:cNvSpPr>
          <p:nvPr>
            <p:ph type="body" sz="quarter" idx="16" hasCustomPrompt="1"/>
          </p:nvPr>
        </p:nvSpPr>
        <p:spPr>
          <a:xfrm>
            <a:off x="3860800" y="2754820"/>
            <a:ext cx="6451600" cy="1114330"/>
          </a:xfrm>
        </p:spPr>
        <p:txBody>
          <a:bodyPr anchor="b" anchorCtr="0">
            <a:noAutofit/>
          </a:bodyPr>
          <a:lstStyle>
            <a:lvl1pPr marL="0" indent="0">
              <a:buFontTx/>
              <a:buNone/>
              <a:defRPr sz="4000" b="1" baseline="0">
                <a:solidFill>
                  <a:schemeClr val="tx1">
                    <a:lumMod val="85000"/>
                    <a:lumOff val="15000"/>
                  </a:schemeClr>
                </a:solidFill>
              </a:defRPr>
            </a:lvl1pPr>
            <a:lvl2pPr marL="457200" indent="0">
              <a:buFontTx/>
              <a:buNone/>
              <a:defRPr sz="3200" b="1"/>
            </a:lvl2pPr>
            <a:lvl3pPr marL="914400" indent="0">
              <a:buFontTx/>
              <a:buNone/>
              <a:defRPr sz="3200" b="1"/>
            </a:lvl3pPr>
            <a:lvl4pPr marL="1371600" indent="0">
              <a:buFontTx/>
              <a:buNone/>
              <a:defRPr sz="3200" b="1"/>
            </a:lvl4pPr>
            <a:lvl5pPr marL="1828800" indent="0">
              <a:buFontTx/>
              <a:buNone/>
              <a:defRPr sz="3200" b="1"/>
            </a:lvl5pPr>
          </a:lstStyle>
          <a:p>
            <a:pPr lvl="0"/>
            <a:r>
              <a:rPr lang="en-US" dirty="0"/>
              <a:t>Place headline here</a:t>
            </a:r>
          </a:p>
        </p:txBody>
      </p:sp>
      <p:sp>
        <p:nvSpPr>
          <p:cNvPr id="7" name="TextBox 6">
            <a:extLst>
              <a:ext uri="{FF2B5EF4-FFF2-40B4-BE49-F238E27FC236}">
                <a16:creationId xmlns:a16="http://schemas.microsoft.com/office/drawing/2014/main" id="{12ADC7A8-97C4-DA4B-B13E-9625C19EA02E}"/>
              </a:ext>
            </a:extLst>
          </p:cNvPr>
          <p:cNvSpPr txBox="1"/>
          <p:nvPr userDrawn="1"/>
        </p:nvSpPr>
        <p:spPr>
          <a:xfrm>
            <a:off x="46169" y="3369881"/>
            <a:ext cx="3434979" cy="400110"/>
          </a:xfrm>
          <a:prstGeom prst="rect">
            <a:avLst/>
          </a:prstGeom>
          <a:noFill/>
        </p:spPr>
        <p:txBody>
          <a:bodyPr wrap="square" lIns="0" rIns="0" rtlCol="0" anchor="ctr" anchorCtr="0">
            <a:spAutoFit/>
          </a:bodyPr>
          <a:lstStyle/>
          <a:p>
            <a:pPr algn="ctr"/>
            <a:r>
              <a:rPr lang="en-IN" sz="2000" b="1" dirty="0">
                <a:solidFill>
                  <a:schemeClr val="bg1"/>
                </a:solidFill>
              </a:rPr>
              <a:t>PREPARE</a:t>
            </a:r>
          </a:p>
        </p:txBody>
      </p:sp>
      <p:pic>
        <p:nvPicPr>
          <p:cNvPr id="8" name="Picture 7">
            <a:extLst>
              <a:ext uri="{FF2B5EF4-FFF2-40B4-BE49-F238E27FC236}">
                <a16:creationId xmlns:a16="http://schemas.microsoft.com/office/drawing/2014/main" id="{ACD8EC07-2AE8-C441-98FB-E26F660EA80B}"/>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275978" y="4499799"/>
            <a:ext cx="975360" cy="975360"/>
          </a:xfrm>
          <a:prstGeom prst="rect">
            <a:avLst/>
          </a:prstGeom>
          <a:noFill/>
        </p:spPr>
      </p:pic>
      <p:cxnSp>
        <p:nvCxnSpPr>
          <p:cNvPr id="9" name="Straight Connector 8">
            <a:extLst>
              <a:ext uri="{FF2B5EF4-FFF2-40B4-BE49-F238E27FC236}">
                <a16:creationId xmlns:a16="http://schemas.microsoft.com/office/drawing/2014/main" id="{08F5B184-D918-FE4B-8910-4628AA939536}"/>
              </a:ext>
            </a:extLst>
          </p:cNvPr>
          <p:cNvCxnSpPr>
            <a:cxnSpLocks/>
          </p:cNvCxnSpPr>
          <p:nvPr userDrawn="1"/>
        </p:nvCxnSpPr>
        <p:spPr>
          <a:xfrm>
            <a:off x="702839" y="3869150"/>
            <a:ext cx="21216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078B09-F479-7543-BF06-2847A735FD51}"/>
              </a:ext>
            </a:extLst>
          </p:cNvPr>
          <p:cNvCxnSpPr>
            <a:cxnSpLocks/>
          </p:cNvCxnSpPr>
          <p:nvPr userDrawn="1"/>
        </p:nvCxnSpPr>
        <p:spPr>
          <a:xfrm>
            <a:off x="702839" y="3290030"/>
            <a:ext cx="21216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11DF066-940F-014D-8632-732D2E364DE2}"/>
              </a:ext>
            </a:extLst>
          </p:cNvPr>
          <p:cNvCxnSpPr>
            <a:cxnSpLocks/>
          </p:cNvCxnSpPr>
          <p:nvPr userDrawn="1"/>
        </p:nvCxnSpPr>
        <p:spPr>
          <a:xfrm flipH="1">
            <a:off x="3953142" y="3892300"/>
            <a:ext cx="514005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44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708B5F-2534-C241-8353-A1961654A7F1}"/>
              </a:ext>
            </a:extLst>
          </p:cNvPr>
          <p:cNvSpPr/>
          <p:nvPr userDrawn="1"/>
        </p:nvSpPr>
        <p:spPr>
          <a:xfrm>
            <a:off x="0" y="0"/>
            <a:ext cx="3527321" cy="6858000"/>
          </a:xfrm>
          <a:prstGeom prst="rect">
            <a:avLst/>
          </a:prstGeom>
          <a:solidFill>
            <a:srgbClr val="81BC4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8">
            <a:extLst>
              <a:ext uri="{FF2B5EF4-FFF2-40B4-BE49-F238E27FC236}">
                <a16:creationId xmlns:a16="http://schemas.microsoft.com/office/drawing/2014/main" id="{578EB742-2980-AB40-BEBE-4531ECECD4D1}"/>
              </a:ext>
            </a:extLst>
          </p:cNvPr>
          <p:cNvSpPr>
            <a:spLocks noGrp="1"/>
          </p:cNvSpPr>
          <p:nvPr>
            <p:ph type="body" sz="quarter" idx="16" hasCustomPrompt="1"/>
          </p:nvPr>
        </p:nvSpPr>
        <p:spPr>
          <a:xfrm>
            <a:off x="3860800" y="2754820"/>
            <a:ext cx="6451600" cy="1114330"/>
          </a:xfrm>
        </p:spPr>
        <p:txBody>
          <a:bodyPr anchor="b" anchorCtr="0">
            <a:noAutofit/>
          </a:bodyPr>
          <a:lstStyle>
            <a:lvl1pPr marL="0" indent="0">
              <a:buFontTx/>
              <a:buNone/>
              <a:defRPr sz="4000" b="1" baseline="0">
                <a:solidFill>
                  <a:schemeClr val="tx1">
                    <a:lumMod val="85000"/>
                    <a:lumOff val="15000"/>
                  </a:schemeClr>
                </a:solidFill>
              </a:defRPr>
            </a:lvl1pPr>
            <a:lvl2pPr marL="457200" indent="0">
              <a:buFontTx/>
              <a:buNone/>
              <a:defRPr sz="3200" b="1"/>
            </a:lvl2pPr>
            <a:lvl3pPr marL="914400" indent="0">
              <a:buFontTx/>
              <a:buNone/>
              <a:defRPr sz="3200" b="1"/>
            </a:lvl3pPr>
            <a:lvl4pPr marL="1371600" indent="0">
              <a:buFontTx/>
              <a:buNone/>
              <a:defRPr sz="3200" b="1"/>
            </a:lvl4pPr>
            <a:lvl5pPr marL="1828800" indent="0">
              <a:buFontTx/>
              <a:buNone/>
              <a:defRPr sz="3200" b="1"/>
            </a:lvl5pPr>
          </a:lstStyle>
          <a:p>
            <a:pPr lvl="0"/>
            <a:r>
              <a:rPr lang="en-US" dirty="0"/>
              <a:t>Place headline here</a:t>
            </a:r>
          </a:p>
        </p:txBody>
      </p:sp>
      <p:sp>
        <p:nvSpPr>
          <p:cNvPr id="7" name="TextBox 6">
            <a:extLst>
              <a:ext uri="{FF2B5EF4-FFF2-40B4-BE49-F238E27FC236}">
                <a16:creationId xmlns:a16="http://schemas.microsoft.com/office/drawing/2014/main" id="{12ADC7A8-97C4-DA4B-B13E-9625C19EA02E}"/>
              </a:ext>
            </a:extLst>
          </p:cNvPr>
          <p:cNvSpPr txBox="1"/>
          <p:nvPr userDrawn="1"/>
        </p:nvSpPr>
        <p:spPr>
          <a:xfrm>
            <a:off x="46169" y="3369881"/>
            <a:ext cx="3434979" cy="400110"/>
          </a:xfrm>
          <a:prstGeom prst="rect">
            <a:avLst/>
          </a:prstGeom>
          <a:noFill/>
        </p:spPr>
        <p:txBody>
          <a:bodyPr wrap="square" lIns="0" rIns="0" rtlCol="0" anchor="ctr" anchorCtr="0">
            <a:spAutoFit/>
          </a:bodyPr>
          <a:lstStyle/>
          <a:p>
            <a:pPr algn="ctr"/>
            <a:r>
              <a:rPr lang="en-IN" sz="2000" b="1" dirty="0">
                <a:solidFill>
                  <a:schemeClr val="bg1"/>
                </a:solidFill>
              </a:rPr>
              <a:t>ASSESS</a:t>
            </a:r>
          </a:p>
        </p:txBody>
      </p:sp>
      <p:cxnSp>
        <p:nvCxnSpPr>
          <p:cNvPr id="9" name="Straight Connector 8">
            <a:extLst>
              <a:ext uri="{FF2B5EF4-FFF2-40B4-BE49-F238E27FC236}">
                <a16:creationId xmlns:a16="http://schemas.microsoft.com/office/drawing/2014/main" id="{08F5B184-D918-FE4B-8910-4628AA939536}"/>
              </a:ext>
            </a:extLst>
          </p:cNvPr>
          <p:cNvCxnSpPr>
            <a:cxnSpLocks/>
          </p:cNvCxnSpPr>
          <p:nvPr userDrawn="1"/>
        </p:nvCxnSpPr>
        <p:spPr>
          <a:xfrm>
            <a:off x="702839" y="3869150"/>
            <a:ext cx="21216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078B09-F479-7543-BF06-2847A735FD51}"/>
              </a:ext>
            </a:extLst>
          </p:cNvPr>
          <p:cNvCxnSpPr>
            <a:cxnSpLocks/>
          </p:cNvCxnSpPr>
          <p:nvPr userDrawn="1"/>
        </p:nvCxnSpPr>
        <p:spPr>
          <a:xfrm>
            <a:off x="702839" y="3290030"/>
            <a:ext cx="21216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5D4C8ADB-E60B-6F42-A240-6989AC371AD8}"/>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286138" y="4499799"/>
            <a:ext cx="975360" cy="975360"/>
          </a:xfrm>
          <a:prstGeom prst="rect">
            <a:avLst/>
          </a:prstGeom>
        </p:spPr>
      </p:pic>
      <p:cxnSp>
        <p:nvCxnSpPr>
          <p:cNvPr id="20" name="Straight Connector 19">
            <a:extLst>
              <a:ext uri="{FF2B5EF4-FFF2-40B4-BE49-F238E27FC236}">
                <a16:creationId xmlns:a16="http://schemas.microsoft.com/office/drawing/2014/main" id="{5CEA7562-C50B-DA4A-ADB1-E8B7F9E4755F}"/>
              </a:ext>
            </a:extLst>
          </p:cNvPr>
          <p:cNvCxnSpPr>
            <a:cxnSpLocks/>
          </p:cNvCxnSpPr>
          <p:nvPr userDrawn="1"/>
        </p:nvCxnSpPr>
        <p:spPr>
          <a:xfrm flipH="1">
            <a:off x="3953142" y="3892300"/>
            <a:ext cx="514005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21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1F342C-26C7-2A4D-8045-7D437F74F6EB}"/>
              </a:ext>
            </a:extLst>
          </p:cNvPr>
          <p:cNvSpPr/>
          <p:nvPr userDrawn="1"/>
        </p:nvSpPr>
        <p:spPr>
          <a:xfrm>
            <a:off x="11724915" y="6427101"/>
            <a:ext cx="356187" cy="261610"/>
          </a:xfrm>
          <a:prstGeom prst="rect">
            <a:avLst/>
          </a:prstGeom>
          <a:noFill/>
        </p:spPr>
        <p:txBody>
          <a:bodyPr wrap="none">
            <a:spAutoFit/>
          </a:bodyPr>
          <a:lstStyle/>
          <a:p>
            <a:pPr algn="ctr"/>
            <a:fld id="{B08032E1-3FD4-AD43-B808-EE5954EAA3BA}" type="slidenum">
              <a:rPr lang="uk-UA" sz="1100" b="0" i="0" baseline="0">
                <a:solidFill>
                  <a:schemeClr val="tx1">
                    <a:lumMod val="85000"/>
                    <a:lumOff val="15000"/>
                  </a:schemeClr>
                </a:solidFill>
                <a:latin typeface="Arial" panose="020B0604020202020204" pitchFamily="34" charset="0"/>
                <a:ea typeface="Source Sans Pro" charset="0"/>
                <a:cs typeface="Source Sans Pro" charset="0"/>
              </a:rPr>
              <a:pPr algn="ctr"/>
              <a:t>‹#›</a:t>
            </a:fld>
            <a:endParaRPr lang="uk-UA" sz="1100" b="0" i="0" baseline="0">
              <a:solidFill>
                <a:schemeClr val="tx1">
                  <a:lumMod val="85000"/>
                  <a:lumOff val="15000"/>
                </a:schemeClr>
              </a:solidFill>
              <a:latin typeface="Arial" panose="020B0604020202020204" pitchFamily="34" charset="0"/>
              <a:ea typeface="Source Sans Pro" charset="0"/>
              <a:cs typeface="Source Sans Pro" charset="0"/>
            </a:endParaRPr>
          </a:p>
        </p:txBody>
      </p:sp>
      <p:sp>
        <p:nvSpPr>
          <p:cNvPr id="15" name="Rectangle 14">
            <a:extLst>
              <a:ext uri="{FF2B5EF4-FFF2-40B4-BE49-F238E27FC236}">
                <a16:creationId xmlns:a16="http://schemas.microsoft.com/office/drawing/2014/main" id="{937C92DE-C684-1946-83A9-8E729499EC6A}"/>
              </a:ext>
            </a:extLst>
          </p:cNvPr>
          <p:cNvSpPr/>
          <p:nvPr userDrawn="1"/>
        </p:nvSpPr>
        <p:spPr>
          <a:xfrm>
            <a:off x="0" y="0"/>
            <a:ext cx="827314" cy="6858000"/>
          </a:xfrm>
          <a:prstGeom prst="rect">
            <a:avLst/>
          </a:prstGeom>
          <a:solidFill>
            <a:srgbClr val="81B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FD6B73C4-94EB-1540-B0D6-130CFF20E4DE}"/>
              </a:ext>
            </a:extLst>
          </p:cNvPr>
          <p:cNvSpPr txBox="1"/>
          <p:nvPr userDrawn="1"/>
        </p:nvSpPr>
        <p:spPr>
          <a:xfrm rot="16200000">
            <a:off x="-427100" y="683642"/>
            <a:ext cx="1662013" cy="400110"/>
          </a:xfrm>
          <a:prstGeom prst="rect">
            <a:avLst/>
          </a:prstGeom>
          <a:noFill/>
        </p:spPr>
        <p:txBody>
          <a:bodyPr wrap="square" lIns="0" rIns="0" rtlCol="0" anchor="b">
            <a:spAutoFit/>
          </a:bodyPr>
          <a:lstStyle/>
          <a:p>
            <a:r>
              <a:rPr lang="en-IN" sz="2000" b="1" dirty="0">
                <a:solidFill>
                  <a:schemeClr val="bg1"/>
                </a:solidFill>
              </a:rPr>
              <a:t>ASSESS</a:t>
            </a:r>
          </a:p>
        </p:txBody>
      </p:sp>
      <p:cxnSp>
        <p:nvCxnSpPr>
          <p:cNvPr id="17" name="Straight Connector 16">
            <a:extLst>
              <a:ext uri="{FF2B5EF4-FFF2-40B4-BE49-F238E27FC236}">
                <a16:creationId xmlns:a16="http://schemas.microsoft.com/office/drawing/2014/main" id="{3D52458D-C391-0143-B228-DFC43BC46BD6}"/>
              </a:ext>
            </a:extLst>
          </p:cNvPr>
          <p:cNvCxnSpPr/>
          <p:nvPr userDrawn="1"/>
        </p:nvCxnSpPr>
        <p:spPr>
          <a:xfrm>
            <a:off x="1261641" y="1751871"/>
            <a:ext cx="4120587" cy="0"/>
          </a:xfrm>
          <a:prstGeom prst="line">
            <a:avLst/>
          </a:prstGeom>
          <a:ln>
            <a:solidFill>
              <a:srgbClr val="81BC4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10828E4-1EBB-FA41-912F-F5287E181B77}"/>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24836" y="1943969"/>
            <a:ext cx="601025" cy="601025"/>
          </a:xfrm>
          <a:prstGeom prst="rect">
            <a:avLst/>
          </a:prstGeom>
        </p:spPr>
      </p:pic>
      <p:sp>
        <p:nvSpPr>
          <p:cNvPr id="20" name="Text Placeholder 38">
            <a:extLst>
              <a:ext uri="{FF2B5EF4-FFF2-40B4-BE49-F238E27FC236}">
                <a16:creationId xmlns:a16="http://schemas.microsoft.com/office/drawing/2014/main" id="{8DB7A22F-3BD3-6B43-9708-0248A8B80774}"/>
              </a:ext>
            </a:extLst>
          </p:cNvPr>
          <p:cNvSpPr>
            <a:spLocks noGrp="1"/>
          </p:cNvSpPr>
          <p:nvPr>
            <p:ph type="body" sz="quarter" idx="16" hasCustomPrompt="1"/>
          </p:nvPr>
        </p:nvSpPr>
        <p:spPr>
          <a:xfrm>
            <a:off x="1268947" y="505449"/>
            <a:ext cx="6634081" cy="1097382"/>
          </a:xfrm>
        </p:spPr>
        <p:txBody>
          <a:bodyPr anchor="b" anchorCtr="0">
            <a:noAutofit/>
          </a:bodyPr>
          <a:lstStyle>
            <a:lvl1pPr marL="0" indent="0">
              <a:buFontTx/>
              <a:buNone/>
              <a:defRPr sz="3200" b="1">
                <a:solidFill>
                  <a:schemeClr val="tx1">
                    <a:lumMod val="85000"/>
                    <a:lumOff val="15000"/>
                  </a:schemeClr>
                </a:solidFill>
              </a:defRPr>
            </a:lvl1pPr>
            <a:lvl2pPr marL="457200" indent="0">
              <a:buFontTx/>
              <a:buNone/>
              <a:defRPr sz="3200" b="1"/>
            </a:lvl2pPr>
            <a:lvl3pPr marL="914400" indent="0">
              <a:buFontTx/>
              <a:buNone/>
              <a:defRPr sz="3200" b="1"/>
            </a:lvl3pPr>
            <a:lvl4pPr marL="1371600" indent="0">
              <a:buFontTx/>
              <a:buNone/>
              <a:defRPr sz="3200" b="1"/>
            </a:lvl4pPr>
            <a:lvl5pPr marL="1828800" indent="0">
              <a:buFontTx/>
              <a:buNone/>
              <a:defRPr sz="3200" b="1"/>
            </a:lvl5pPr>
          </a:lstStyle>
          <a:p>
            <a:pPr lvl="0"/>
            <a:r>
              <a:rPr lang="en-US" dirty="0"/>
              <a:t>Place master headline here</a:t>
            </a:r>
          </a:p>
        </p:txBody>
      </p:sp>
      <p:sp>
        <p:nvSpPr>
          <p:cNvPr id="21" name="Text Placeholder 35">
            <a:extLst>
              <a:ext uri="{FF2B5EF4-FFF2-40B4-BE49-F238E27FC236}">
                <a16:creationId xmlns:a16="http://schemas.microsoft.com/office/drawing/2014/main" id="{A169EC61-84E1-F646-8B6E-E94C8F533E37}"/>
              </a:ext>
            </a:extLst>
          </p:cNvPr>
          <p:cNvSpPr>
            <a:spLocks noGrp="1"/>
          </p:cNvSpPr>
          <p:nvPr>
            <p:ph type="body" sz="quarter" idx="15" hasCustomPrompt="1"/>
          </p:nvPr>
        </p:nvSpPr>
        <p:spPr>
          <a:xfrm>
            <a:off x="1268948" y="1848902"/>
            <a:ext cx="8923268" cy="4578196"/>
          </a:xfrm>
        </p:spPr>
        <p:txBody>
          <a:bodyPr>
            <a:noAutofit/>
          </a:bodyPr>
          <a:lstStyle>
            <a:lvl1pPr marL="0" indent="-285750">
              <a:lnSpc>
                <a:spcPct val="150000"/>
              </a:lnSpc>
              <a:spcBef>
                <a:spcPts val="0"/>
              </a:spcBef>
              <a:spcAft>
                <a:spcPts val="400"/>
              </a:spcAft>
              <a:buFont typeface="Arial" panose="020B0604020202020204" pitchFamily="34" charset="0"/>
              <a:buChar char="•"/>
              <a:defRPr lang="en-US" sz="1800" b="0" i="0" u="none" strike="noStrike" baseline="0" smtClean="0">
                <a:solidFill>
                  <a:schemeClr val="tx1">
                    <a:lumMod val="85000"/>
                    <a:lumOff val="15000"/>
                  </a:schemeClr>
                </a:solidFill>
                <a:effectLst/>
              </a:defRPr>
            </a:lvl1pPr>
            <a:lvl2pPr marL="548640" indent="-285750">
              <a:spcBef>
                <a:spcPts val="0"/>
              </a:spcBef>
              <a:spcAft>
                <a:spcPts val="400"/>
              </a:spcAft>
              <a:buFont typeface="Wingdings" pitchFamily="2" charset="2"/>
              <a:buChar char="§"/>
              <a:defRPr sz="1600" baseline="0">
                <a:solidFill>
                  <a:schemeClr val="tx1">
                    <a:lumMod val="85000"/>
                    <a:lumOff val="15000"/>
                  </a:schemeClr>
                </a:solidFill>
              </a:defRPr>
            </a:lvl2pPr>
            <a:lvl3pPr marL="914400" indent="-171450">
              <a:spcBef>
                <a:spcPts val="0"/>
              </a:spcBef>
              <a:spcAft>
                <a:spcPts val="400"/>
              </a:spcAft>
              <a:buFont typeface="System Font Regular"/>
              <a:buChar char="-"/>
              <a:defRPr sz="1400" baseline="0">
                <a:solidFill>
                  <a:schemeClr val="tx1">
                    <a:lumMod val="85000"/>
                    <a:lumOff val="15000"/>
                  </a:schemeClr>
                </a:solidFill>
              </a:defRPr>
            </a:lvl3pPr>
            <a:lvl4pPr marL="1371600" indent="0">
              <a:buFontTx/>
              <a:buNone/>
              <a:defRPr sz="1200"/>
            </a:lvl4pPr>
            <a:lvl5pPr marL="1828800" indent="0">
              <a:buFontTx/>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eget</a:t>
            </a:r>
            <a:r>
              <a:rPr lang="en-US" dirty="0"/>
              <a:t> ante </a:t>
            </a:r>
          </a:p>
          <a:p>
            <a:pPr lvl="1"/>
            <a:r>
              <a:rPr lang="en-US" dirty="0" err="1"/>
              <a:t>Fringilla</a:t>
            </a:r>
            <a:r>
              <a:rPr lang="en-US" dirty="0"/>
              <a:t>, </a:t>
            </a:r>
            <a:r>
              <a:rPr lang="en-US" dirty="0" err="1"/>
              <a:t>suscipit</a:t>
            </a:r>
            <a:r>
              <a:rPr lang="en-US" dirty="0"/>
              <a:t> dolor id, </a:t>
            </a:r>
            <a:r>
              <a:rPr lang="en-US" dirty="0" err="1"/>
              <a:t>porttitor</a:t>
            </a:r>
            <a:r>
              <a:rPr lang="en-US" dirty="0"/>
              <a:t> </a:t>
            </a:r>
            <a:r>
              <a:rPr lang="en-US" dirty="0" err="1"/>
              <a:t>tortor</a:t>
            </a:r>
            <a:r>
              <a:rPr lang="en-US" dirty="0"/>
              <a:t>. </a:t>
            </a:r>
            <a:r>
              <a:rPr lang="en-US" dirty="0" err="1"/>
              <a:t>Sed</a:t>
            </a:r>
            <a:r>
              <a:rPr lang="en-US" dirty="0"/>
              <a:t> </a:t>
            </a:r>
            <a:r>
              <a:rPr lang="en-US" dirty="0" err="1"/>
              <a:t>sapien</a:t>
            </a:r>
            <a:r>
              <a:rPr lang="en-US" dirty="0"/>
              <a:t> ante, </a:t>
            </a:r>
            <a:r>
              <a:rPr lang="en-US" dirty="0" err="1"/>
              <a:t>imperdiet</a:t>
            </a:r>
            <a:r>
              <a:rPr lang="en-US" dirty="0"/>
              <a:t> </a:t>
            </a:r>
            <a:r>
              <a:rPr lang="en-US" dirty="0" err="1"/>
              <a:t>ut</a:t>
            </a:r>
            <a:r>
              <a:rPr lang="en-US" dirty="0"/>
              <a:t> </a:t>
            </a:r>
            <a:r>
              <a:rPr lang="en-US" dirty="0" err="1"/>
              <a:t>viverra</a:t>
            </a:r>
            <a:r>
              <a:rPr lang="en-US" dirty="0"/>
              <a:t> in.</a:t>
            </a:r>
          </a:p>
          <a:p>
            <a:pPr lvl="2"/>
            <a:r>
              <a:rPr lang="en-US" dirty="0"/>
              <a:t>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p>
        </p:txBody>
      </p:sp>
    </p:spTree>
    <p:extLst>
      <p:ext uri="{BB962C8B-B14F-4D97-AF65-F5344CB8AC3E}">
        <p14:creationId xmlns:p14="http://schemas.microsoft.com/office/powerpoint/2010/main" val="50439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708B5F-2534-C241-8353-A1961654A7F1}"/>
              </a:ext>
            </a:extLst>
          </p:cNvPr>
          <p:cNvSpPr/>
          <p:nvPr userDrawn="1"/>
        </p:nvSpPr>
        <p:spPr>
          <a:xfrm>
            <a:off x="0" y="0"/>
            <a:ext cx="3527321" cy="6858000"/>
          </a:xfrm>
          <a:prstGeom prst="rect">
            <a:avLst/>
          </a:prstGeom>
          <a:solidFill>
            <a:srgbClr val="9E27B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8">
            <a:extLst>
              <a:ext uri="{FF2B5EF4-FFF2-40B4-BE49-F238E27FC236}">
                <a16:creationId xmlns:a16="http://schemas.microsoft.com/office/drawing/2014/main" id="{578EB742-2980-AB40-BEBE-4531ECECD4D1}"/>
              </a:ext>
            </a:extLst>
          </p:cNvPr>
          <p:cNvSpPr>
            <a:spLocks noGrp="1"/>
          </p:cNvSpPr>
          <p:nvPr>
            <p:ph type="body" sz="quarter" idx="16" hasCustomPrompt="1"/>
          </p:nvPr>
        </p:nvSpPr>
        <p:spPr>
          <a:xfrm>
            <a:off x="3860800" y="2754820"/>
            <a:ext cx="6451600" cy="1114330"/>
          </a:xfrm>
        </p:spPr>
        <p:txBody>
          <a:bodyPr anchor="b" anchorCtr="0">
            <a:noAutofit/>
          </a:bodyPr>
          <a:lstStyle>
            <a:lvl1pPr marL="0" indent="0">
              <a:buFontTx/>
              <a:buNone/>
              <a:defRPr sz="4000" b="1" baseline="0">
                <a:solidFill>
                  <a:schemeClr val="tx1">
                    <a:lumMod val="85000"/>
                    <a:lumOff val="15000"/>
                  </a:schemeClr>
                </a:solidFill>
              </a:defRPr>
            </a:lvl1pPr>
            <a:lvl2pPr marL="457200" indent="0">
              <a:buFontTx/>
              <a:buNone/>
              <a:defRPr sz="3200" b="1"/>
            </a:lvl2pPr>
            <a:lvl3pPr marL="914400" indent="0">
              <a:buFontTx/>
              <a:buNone/>
              <a:defRPr sz="3200" b="1"/>
            </a:lvl3pPr>
            <a:lvl4pPr marL="1371600" indent="0">
              <a:buFontTx/>
              <a:buNone/>
              <a:defRPr sz="3200" b="1"/>
            </a:lvl4pPr>
            <a:lvl5pPr marL="1828800" indent="0">
              <a:buFontTx/>
              <a:buNone/>
              <a:defRPr sz="3200" b="1"/>
            </a:lvl5pPr>
          </a:lstStyle>
          <a:p>
            <a:pPr lvl="0"/>
            <a:r>
              <a:rPr lang="en-US" dirty="0"/>
              <a:t>Place headline here</a:t>
            </a:r>
          </a:p>
        </p:txBody>
      </p:sp>
      <p:sp>
        <p:nvSpPr>
          <p:cNvPr id="7" name="TextBox 6">
            <a:extLst>
              <a:ext uri="{FF2B5EF4-FFF2-40B4-BE49-F238E27FC236}">
                <a16:creationId xmlns:a16="http://schemas.microsoft.com/office/drawing/2014/main" id="{12ADC7A8-97C4-DA4B-B13E-9625C19EA02E}"/>
              </a:ext>
            </a:extLst>
          </p:cNvPr>
          <p:cNvSpPr txBox="1"/>
          <p:nvPr userDrawn="1"/>
        </p:nvSpPr>
        <p:spPr>
          <a:xfrm>
            <a:off x="46169" y="3369881"/>
            <a:ext cx="3434979" cy="400110"/>
          </a:xfrm>
          <a:prstGeom prst="rect">
            <a:avLst/>
          </a:prstGeom>
          <a:noFill/>
        </p:spPr>
        <p:txBody>
          <a:bodyPr wrap="square" lIns="0" rIns="0" rtlCol="0" anchor="ctr" anchorCtr="0">
            <a:spAutoFit/>
          </a:bodyPr>
          <a:lstStyle/>
          <a:p>
            <a:pPr algn="ctr"/>
            <a:r>
              <a:rPr lang="en-IN" sz="2000" b="1" dirty="0">
                <a:solidFill>
                  <a:schemeClr val="bg1"/>
                </a:solidFill>
              </a:rPr>
              <a:t>PLAN</a:t>
            </a:r>
          </a:p>
        </p:txBody>
      </p:sp>
      <p:cxnSp>
        <p:nvCxnSpPr>
          <p:cNvPr id="9" name="Straight Connector 8">
            <a:extLst>
              <a:ext uri="{FF2B5EF4-FFF2-40B4-BE49-F238E27FC236}">
                <a16:creationId xmlns:a16="http://schemas.microsoft.com/office/drawing/2014/main" id="{08F5B184-D918-FE4B-8910-4628AA939536}"/>
              </a:ext>
            </a:extLst>
          </p:cNvPr>
          <p:cNvCxnSpPr>
            <a:cxnSpLocks/>
          </p:cNvCxnSpPr>
          <p:nvPr userDrawn="1"/>
        </p:nvCxnSpPr>
        <p:spPr>
          <a:xfrm>
            <a:off x="702839" y="3869150"/>
            <a:ext cx="21216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078B09-F479-7543-BF06-2847A735FD51}"/>
              </a:ext>
            </a:extLst>
          </p:cNvPr>
          <p:cNvCxnSpPr>
            <a:cxnSpLocks/>
          </p:cNvCxnSpPr>
          <p:nvPr userDrawn="1"/>
        </p:nvCxnSpPr>
        <p:spPr>
          <a:xfrm>
            <a:off x="702839" y="3290030"/>
            <a:ext cx="21216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CA5ADD3-93C8-CD4B-ADC9-E4C8214B22E5}"/>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275978" y="4499799"/>
            <a:ext cx="975360" cy="975360"/>
          </a:xfrm>
          <a:prstGeom prst="rect">
            <a:avLst/>
          </a:prstGeom>
        </p:spPr>
      </p:pic>
      <p:cxnSp>
        <p:nvCxnSpPr>
          <p:cNvPr id="14" name="Straight Connector 13">
            <a:extLst>
              <a:ext uri="{FF2B5EF4-FFF2-40B4-BE49-F238E27FC236}">
                <a16:creationId xmlns:a16="http://schemas.microsoft.com/office/drawing/2014/main" id="{8AFE002E-E838-E04B-9A46-06A83956D348}"/>
              </a:ext>
            </a:extLst>
          </p:cNvPr>
          <p:cNvCxnSpPr>
            <a:cxnSpLocks/>
          </p:cNvCxnSpPr>
          <p:nvPr userDrawn="1"/>
        </p:nvCxnSpPr>
        <p:spPr>
          <a:xfrm flipH="1">
            <a:off x="3953142" y="3892300"/>
            <a:ext cx="514005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2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1F342C-26C7-2A4D-8045-7D437F74F6EB}"/>
              </a:ext>
            </a:extLst>
          </p:cNvPr>
          <p:cNvSpPr/>
          <p:nvPr userDrawn="1"/>
        </p:nvSpPr>
        <p:spPr>
          <a:xfrm>
            <a:off x="11724915" y="6427101"/>
            <a:ext cx="356187" cy="261610"/>
          </a:xfrm>
          <a:prstGeom prst="rect">
            <a:avLst/>
          </a:prstGeom>
          <a:noFill/>
        </p:spPr>
        <p:txBody>
          <a:bodyPr wrap="none">
            <a:spAutoFit/>
          </a:bodyPr>
          <a:lstStyle/>
          <a:p>
            <a:pPr algn="ctr"/>
            <a:fld id="{B08032E1-3FD4-AD43-B808-EE5954EAA3BA}" type="slidenum">
              <a:rPr lang="uk-UA" sz="1100" b="0" i="0" baseline="0">
                <a:solidFill>
                  <a:schemeClr val="tx1">
                    <a:lumMod val="85000"/>
                    <a:lumOff val="15000"/>
                  </a:schemeClr>
                </a:solidFill>
                <a:latin typeface="Arial" panose="020B0604020202020204" pitchFamily="34" charset="0"/>
                <a:ea typeface="Source Sans Pro" charset="0"/>
                <a:cs typeface="Source Sans Pro" charset="0"/>
              </a:rPr>
              <a:pPr algn="ctr"/>
              <a:t>‹#›</a:t>
            </a:fld>
            <a:endParaRPr lang="uk-UA" sz="1100" b="0" i="0" baseline="0">
              <a:solidFill>
                <a:schemeClr val="tx1">
                  <a:lumMod val="85000"/>
                  <a:lumOff val="15000"/>
                </a:schemeClr>
              </a:solidFill>
              <a:latin typeface="Arial" panose="020B0604020202020204" pitchFamily="34" charset="0"/>
              <a:ea typeface="Source Sans Pro" charset="0"/>
              <a:cs typeface="Source Sans Pro" charset="0"/>
            </a:endParaRPr>
          </a:p>
        </p:txBody>
      </p:sp>
      <p:sp>
        <p:nvSpPr>
          <p:cNvPr id="9" name="Rectangle 8">
            <a:extLst>
              <a:ext uri="{FF2B5EF4-FFF2-40B4-BE49-F238E27FC236}">
                <a16:creationId xmlns:a16="http://schemas.microsoft.com/office/drawing/2014/main" id="{B8A0472F-751B-354C-9356-F6ECF42C5B90}"/>
              </a:ext>
            </a:extLst>
          </p:cNvPr>
          <p:cNvSpPr/>
          <p:nvPr userDrawn="1"/>
        </p:nvSpPr>
        <p:spPr>
          <a:xfrm>
            <a:off x="0" y="0"/>
            <a:ext cx="827314" cy="6858000"/>
          </a:xfrm>
          <a:prstGeom prst="rect">
            <a:avLst/>
          </a:prstGeom>
          <a:solidFill>
            <a:srgbClr val="9E2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BAF91D98-A0D1-0147-9BC9-41F3B5ABCCE9}"/>
              </a:ext>
            </a:extLst>
          </p:cNvPr>
          <p:cNvSpPr txBox="1"/>
          <p:nvPr userDrawn="1"/>
        </p:nvSpPr>
        <p:spPr>
          <a:xfrm rot="16200000">
            <a:off x="-427100" y="683642"/>
            <a:ext cx="1662013" cy="400110"/>
          </a:xfrm>
          <a:prstGeom prst="rect">
            <a:avLst/>
          </a:prstGeom>
          <a:noFill/>
        </p:spPr>
        <p:txBody>
          <a:bodyPr wrap="square" lIns="0" rIns="0" rtlCol="0" anchor="b">
            <a:spAutoFit/>
          </a:bodyPr>
          <a:lstStyle/>
          <a:p>
            <a:r>
              <a:rPr lang="en-IN" sz="2000" b="1" dirty="0">
                <a:solidFill>
                  <a:schemeClr val="bg1"/>
                </a:solidFill>
              </a:rPr>
              <a:t>PLAN</a:t>
            </a:r>
          </a:p>
        </p:txBody>
      </p:sp>
      <p:cxnSp>
        <p:nvCxnSpPr>
          <p:cNvPr id="14" name="Straight Connector 13">
            <a:extLst>
              <a:ext uri="{FF2B5EF4-FFF2-40B4-BE49-F238E27FC236}">
                <a16:creationId xmlns:a16="http://schemas.microsoft.com/office/drawing/2014/main" id="{D9A93C50-CFD1-3244-9936-FCD6A9A14272}"/>
              </a:ext>
            </a:extLst>
          </p:cNvPr>
          <p:cNvCxnSpPr/>
          <p:nvPr userDrawn="1"/>
        </p:nvCxnSpPr>
        <p:spPr>
          <a:xfrm>
            <a:off x="1261641" y="1751871"/>
            <a:ext cx="4120587" cy="0"/>
          </a:xfrm>
          <a:prstGeom prst="line">
            <a:avLst/>
          </a:prstGeom>
          <a:ln>
            <a:solidFill>
              <a:srgbClr val="9E27B4"/>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CE8419E-29C9-5541-9E2F-7C3838857A77}"/>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14544" y="1948517"/>
            <a:ext cx="601025" cy="601025"/>
          </a:xfrm>
          <a:prstGeom prst="rect">
            <a:avLst/>
          </a:prstGeom>
        </p:spPr>
      </p:pic>
      <p:sp>
        <p:nvSpPr>
          <p:cNvPr id="17" name="Text Placeholder 38">
            <a:extLst>
              <a:ext uri="{FF2B5EF4-FFF2-40B4-BE49-F238E27FC236}">
                <a16:creationId xmlns:a16="http://schemas.microsoft.com/office/drawing/2014/main" id="{1B079AF5-848F-6140-9A4E-D5E701200EA5}"/>
              </a:ext>
            </a:extLst>
          </p:cNvPr>
          <p:cNvSpPr>
            <a:spLocks noGrp="1"/>
          </p:cNvSpPr>
          <p:nvPr>
            <p:ph type="body" sz="quarter" idx="16" hasCustomPrompt="1"/>
          </p:nvPr>
        </p:nvSpPr>
        <p:spPr>
          <a:xfrm>
            <a:off x="1268947" y="505449"/>
            <a:ext cx="6634081" cy="1097382"/>
          </a:xfrm>
        </p:spPr>
        <p:txBody>
          <a:bodyPr anchor="b" anchorCtr="0">
            <a:noAutofit/>
          </a:bodyPr>
          <a:lstStyle>
            <a:lvl1pPr marL="0" indent="0">
              <a:buFontTx/>
              <a:buNone/>
              <a:defRPr sz="3200" b="1">
                <a:solidFill>
                  <a:schemeClr val="tx1">
                    <a:lumMod val="85000"/>
                    <a:lumOff val="15000"/>
                  </a:schemeClr>
                </a:solidFill>
              </a:defRPr>
            </a:lvl1pPr>
            <a:lvl2pPr marL="457200" indent="0">
              <a:buFontTx/>
              <a:buNone/>
              <a:defRPr sz="3200" b="1"/>
            </a:lvl2pPr>
            <a:lvl3pPr marL="914400" indent="0">
              <a:buFontTx/>
              <a:buNone/>
              <a:defRPr sz="3200" b="1"/>
            </a:lvl3pPr>
            <a:lvl4pPr marL="1371600" indent="0">
              <a:buFontTx/>
              <a:buNone/>
              <a:defRPr sz="3200" b="1"/>
            </a:lvl4pPr>
            <a:lvl5pPr marL="1828800" indent="0">
              <a:buFontTx/>
              <a:buNone/>
              <a:defRPr sz="3200" b="1"/>
            </a:lvl5pPr>
          </a:lstStyle>
          <a:p>
            <a:pPr lvl="0"/>
            <a:r>
              <a:rPr lang="en-US" dirty="0"/>
              <a:t>Place master headline here</a:t>
            </a:r>
          </a:p>
        </p:txBody>
      </p:sp>
      <p:sp>
        <p:nvSpPr>
          <p:cNvPr id="18" name="Text Placeholder 35">
            <a:extLst>
              <a:ext uri="{FF2B5EF4-FFF2-40B4-BE49-F238E27FC236}">
                <a16:creationId xmlns:a16="http://schemas.microsoft.com/office/drawing/2014/main" id="{0FE53E1E-3B94-7845-885A-8D5D899EBB91}"/>
              </a:ext>
            </a:extLst>
          </p:cNvPr>
          <p:cNvSpPr>
            <a:spLocks noGrp="1"/>
          </p:cNvSpPr>
          <p:nvPr>
            <p:ph type="body" sz="quarter" idx="15" hasCustomPrompt="1"/>
          </p:nvPr>
        </p:nvSpPr>
        <p:spPr>
          <a:xfrm>
            <a:off x="1268948" y="1848902"/>
            <a:ext cx="8923268" cy="4578196"/>
          </a:xfrm>
        </p:spPr>
        <p:txBody>
          <a:bodyPr>
            <a:noAutofit/>
          </a:bodyPr>
          <a:lstStyle>
            <a:lvl1pPr marL="0" indent="-285750">
              <a:lnSpc>
                <a:spcPct val="150000"/>
              </a:lnSpc>
              <a:spcBef>
                <a:spcPts val="0"/>
              </a:spcBef>
              <a:spcAft>
                <a:spcPts val="400"/>
              </a:spcAft>
              <a:buFont typeface="Arial" panose="020B0604020202020204" pitchFamily="34" charset="0"/>
              <a:buChar char="•"/>
              <a:defRPr lang="en-US" sz="1800" b="0" i="0" u="none" strike="noStrike" baseline="0" smtClean="0">
                <a:solidFill>
                  <a:schemeClr val="tx1">
                    <a:lumMod val="85000"/>
                    <a:lumOff val="15000"/>
                  </a:schemeClr>
                </a:solidFill>
                <a:effectLst/>
              </a:defRPr>
            </a:lvl1pPr>
            <a:lvl2pPr marL="548640" indent="-285750">
              <a:spcBef>
                <a:spcPts val="0"/>
              </a:spcBef>
              <a:spcAft>
                <a:spcPts val="400"/>
              </a:spcAft>
              <a:buFont typeface="Wingdings" pitchFamily="2" charset="2"/>
              <a:buChar char="§"/>
              <a:defRPr sz="1600" baseline="0">
                <a:solidFill>
                  <a:schemeClr val="tx1">
                    <a:lumMod val="85000"/>
                    <a:lumOff val="15000"/>
                  </a:schemeClr>
                </a:solidFill>
              </a:defRPr>
            </a:lvl2pPr>
            <a:lvl3pPr marL="914400" indent="-171450">
              <a:spcBef>
                <a:spcPts val="0"/>
              </a:spcBef>
              <a:spcAft>
                <a:spcPts val="400"/>
              </a:spcAft>
              <a:buFont typeface="System Font Regular"/>
              <a:buChar char="-"/>
              <a:defRPr sz="1400" baseline="0">
                <a:solidFill>
                  <a:schemeClr val="tx1">
                    <a:lumMod val="85000"/>
                    <a:lumOff val="15000"/>
                  </a:schemeClr>
                </a:solidFill>
              </a:defRPr>
            </a:lvl3pPr>
            <a:lvl4pPr marL="1371600" indent="0">
              <a:buFontTx/>
              <a:buNone/>
              <a:defRPr sz="1200"/>
            </a:lvl4pPr>
            <a:lvl5pPr marL="1828800" indent="0">
              <a:buFontTx/>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eget</a:t>
            </a:r>
            <a:r>
              <a:rPr lang="en-US" dirty="0"/>
              <a:t> ante </a:t>
            </a:r>
          </a:p>
          <a:p>
            <a:pPr lvl="1"/>
            <a:r>
              <a:rPr lang="en-US" dirty="0" err="1"/>
              <a:t>Fringilla</a:t>
            </a:r>
            <a:r>
              <a:rPr lang="en-US" dirty="0"/>
              <a:t>, </a:t>
            </a:r>
            <a:r>
              <a:rPr lang="en-US" dirty="0" err="1"/>
              <a:t>suscipit</a:t>
            </a:r>
            <a:r>
              <a:rPr lang="en-US" dirty="0"/>
              <a:t> dolor id, </a:t>
            </a:r>
            <a:r>
              <a:rPr lang="en-US" dirty="0" err="1"/>
              <a:t>porttitor</a:t>
            </a:r>
            <a:r>
              <a:rPr lang="en-US" dirty="0"/>
              <a:t> </a:t>
            </a:r>
            <a:r>
              <a:rPr lang="en-US" dirty="0" err="1"/>
              <a:t>tortor</a:t>
            </a:r>
            <a:r>
              <a:rPr lang="en-US" dirty="0"/>
              <a:t>. </a:t>
            </a:r>
            <a:r>
              <a:rPr lang="en-US" dirty="0" err="1"/>
              <a:t>Sed</a:t>
            </a:r>
            <a:r>
              <a:rPr lang="en-US" dirty="0"/>
              <a:t> </a:t>
            </a:r>
            <a:r>
              <a:rPr lang="en-US" dirty="0" err="1"/>
              <a:t>sapien</a:t>
            </a:r>
            <a:r>
              <a:rPr lang="en-US" dirty="0"/>
              <a:t> ante, </a:t>
            </a:r>
            <a:r>
              <a:rPr lang="en-US" dirty="0" err="1"/>
              <a:t>imperdiet</a:t>
            </a:r>
            <a:r>
              <a:rPr lang="en-US" dirty="0"/>
              <a:t> </a:t>
            </a:r>
            <a:r>
              <a:rPr lang="en-US" dirty="0" err="1"/>
              <a:t>ut</a:t>
            </a:r>
            <a:r>
              <a:rPr lang="en-US" dirty="0"/>
              <a:t> </a:t>
            </a:r>
            <a:r>
              <a:rPr lang="en-US" dirty="0" err="1"/>
              <a:t>viverra</a:t>
            </a:r>
            <a:r>
              <a:rPr lang="en-US" dirty="0"/>
              <a:t> in.</a:t>
            </a:r>
          </a:p>
          <a:p>
            <a:pPr lvl="2"/>
            <a:r>
              <a:rPr lang="en-US" dirty="0"/>
              <a:t>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p>
        </p:txBody>
      </p:sp>
    </p:spTree>
    <p:extLst>
      <p:ext uri="{BB962C8B-B14F-4D97-AF65-F5344CB8AC3E}">
        <p14:creationId xmlns:p14="http://schemas.microsoft.com/office/powerpoint/2010/main" val="58197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708B5F-2534-C241-8353-A1961654A7F1}"/>
              </a:ext>
            </a:extLst>
          </p:cNvPr>
          <p:cNvSpPr/>
          <p:nvPr userDrawn="1"/>
        </p:nvSpPr>
        <p:spPr>
          <a:xfrm>
            <a:off x="0" y="0"/>
            <a:ext cx="3527321" cy="6858000"/>
          </a:xfrm>
          <a:prstGeom prst="rect">
            <a:avLst/>
          </a:prstGeom>
          <a:solidFill>
            <a:srgbClr val="FF83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8">
            <a:extLst>
              <a:ext uri="{FF2B5EF4-FFF2-40B4-BE49-F238E27FC236}">
                <a16:creationId xmlns:a16="http://schemas.microsoft.com/office/drawing/2014/main" id="{578EB742-2980-AB40-BEBE-4531ECECD4D1}"/>
              </a:ext>
            </a:extLst>
          </p:cNvPr>
          <p:cNvSpPr>
            <a:spLocks noGrp="1"/>
          </p:cNvSpPr>
          <p:nvPr>
            <p:ph type="body" sz="quarter" idx="16" hasCustomPrompt="1"/>
          </p:nvPr>
        </p:nvSpPr>
        <p:spPr>
          <a:xfrm>
            <a:off x="3860800" y="2754820"/>
            <a:ext cx="6451600" cy="1114330"/>
          </a:xfrm>
        </p:spPr>
        <p:txBody>
          <a:bodyPr anchor="b" anchorCtr="0">
            <a:noAutofit/>
          </a:bodyPr>
          <a:lstStyle>
            <a:lvl1pPr marL="0" indent="0">
              <a:buFontTx/>
              <a:buNone/>
              <a:defRPr sz="4000" b="1" baseline="0">
                <a:solidFill>
                  <a:schemeClr val="tx1">
                    <a:lumMod val="85000"/>
                    <a:lumOff val="15000"/>
                  </a:schemeClr>
                </a:solidFill>
              </a:defRPr>
            </a:lvl1pPr>
            <a:lvl2pPr marL="457200" indent="0">
              <a:buFontTx/>
              <a:buNone/>
              <a:defRPr sz="3200" b="1"/>
            </a:lvl2pPr>
            <a:lvl3pPr marL="914400" indent="0">
              <a:buFontTx/>
              <a:buNone/>
              <a:defRPr sz="3200" b="1"/>
            </a:lvl3pPr>
            <a:lvl4pPr marL="1371600" indent="0">
              <a:buFontTx/>
              <a:buNone/>
              <a:defRPr sz="3200" b="1"/>
            </a:lvl4pPr>
            <a:lvl5pPr marL="1828800" indent="0">
              <a:buFontTx/>
              <a:buNone/>
              <a:defRPr sz="3200" b="1"/>
            </a:lvl5pPr>
          </a:lstStyle>
          <a:p>
            <a:pPr lvl="0"/>
            <a:r>
              <a:rPr lang="en-US" dirty="0"/>
              <a:t>Place headline here</a:t>
            </a:r>
          </a:p>
        </p:txBody>
      </p:sp>
      <p:sp>
        <p:nvSpPr>
          <p:cNvPr id="7" name="TextBox 6">
            <a:extLst>
              <a:ext uri="{FF2B5EF4-FFF2-40B4-BE49-F238E27FC236}">
                <a16:creationId xmlns:a16="http://schemas.microsoft.com/office/drawing/2014/main" id="{12ADC7A8-97C4-DA4B-B13E-9625C19EA02E}"/>
              </a:ext>
            </a:extLst>
          </p:cNvPr>
          <p:cNvSpPr txBox="1"/>
          <p:nvPr userDrawn="1"/>
        </p:nvSpPr>
        <p:spPr>
          <a:xfrm>
            <a:off x="46169" y="3369881"/>
            <a:ext cx="3434979" cy="400110"/>
          </a:xfrm>
          <a:prstGeom prst="rect">
            <a:avLst/>
          </a:prstGeom>
          <a:noFill/>
        </p:spPr>
        <p:txBody>
          <a:bodyPr wrap="square" lIns="0" rIns="0" rtlCol="0" anchor="ctr" anchorCtr="0">
            <a:spAutoFit/>
          </a:bodyPr>
          <a:lstStyle/>
          <a:p>
            <a:pPr algn="ctr"/>
            <a:r>
              <a:rPr lang="en-IN" sz="2000" b="1" dirty="0">
                <a:solidFill>
                  <a:schemeClr val="bg1"/>
                </a:solidFill>
              </a:rPr>
              <a:t>IMPROVE</a:t>
            </a:r>
          </a:p>
        </p:txBody>
      </p:sp>
      <p:cxnSp>
        <p:nvCxnSpPr>
          <p:cNvPr id="9" name="Straight Connector 8">
            <a:extLst>
              <a:ext uri="{FF2B5EF4-FFF2-40B4-BE49-F238E27FC236}">
                <a16:creationId xmlns:a16="http://schemas.microsoft.com/office/drawing/2014/main" id="{08F5B184-D918-FE4B-8910-4628AA939536}"/>
              </a:ext>
            </a:extLst>
          </p:cNvPr>
          <p:cNvCxnSpPr>
            <a:cxnSpLocks/>
          </p:cNvCxnSpPr>
          <p:nvPr userDrawn="1"/>
        </p:nvCxnSpPr>
        <p:spPr>
          <a:xfrm>
            <a:off x="702839" y="3869150"/>
            <a:ext cx="21216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078B09-F479-7543-BF06-2847A735FD51}"/>
              </a:ext>
            </a:extLst>
          </p:cNvPr>
          <p:cNvCxnSpPr>
            <a:cxnSpLocks/>
          </p:cNvCxnSpPr>
          <p:nvPr userDrawn="1"/>
        </p:nvCxnSpPr>
        <p:spPr>
          <a:xfrm>
            <a:off x="702839" y="3290030"/>
            <a:ext cx="21216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2FE9CF6-486B-734C-8519-B464DD3063C9}"/>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275978" y="4499799"/>
            <a:ext cx="975360" cy="975360"/>
          </a:xfrm>
          <a:prstGeom prst="rect">
            <a:avLst/>
          </a:prstGeom>
        </p:spPr>
      </p:pic>
      <p:cxnSp>
        <p:nvCxnSpPr>
          <p:cNvPr id="15" name="Straight Connector 14">
            <a:extLst>
              <a:ext uri="{FF2B5EF4-FFF2-40B4-BE49-F238E27FC236}">
                <a16:creationId xmlns:a16="http://schemas.microsoft.com/office/drawing/2014/main" id="{C40A2F9F-1A89-2E42-9EA6-60DBD618B6B3}"/>
              </a:ext>
            </a:extLst>
          </p:cNvPr>
          <p:cNvCxnSpPr>
            <a:cxnSpLocks/>
          </p:cNvCxnSpPr>
          <p:nvPr userDrawn="1"/>
        </p:nvCxnSpPr>
        <p:spPr>
          <a:xfrm flipH="1">
            <a:off x="3953142" y="3892300"/>
            <a:ext cx="514005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87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1F342C-26C7-2A4D-8045-7D437F74F6EB}"/>
              </a:ext>
            </a:extLst>
          </p:cNvPr>
          <p:cNvSpPr/>
          <p:nvPr userDrawn="1"/>
        </p:nvSpPr>
        <p:spPr>
          <a:xfrm>
            <a:off x="11724915" y="6427101"/>
            <a:ext cx="356187" cy="261610"/>
          </a:xfrm>
          <a:prstGeom prst="rect">
            <a:avLst/>
          </a:prstGeom>
          <a:noFill/>
        </p:spPr>
        <p:txBody>
          <a:bodyPr wrap="none">
            <a:spAutoFit/>
          </a:bodyPr>
          <a:lstStyle/>
          <a:p>
            <a:pPr algn="ctr"/>
            <a:fld id="{B08032E1-3FD4-AD43-B808-EE5954EAA3BA}" type="slidenum">
              <a:rPr lang="uk-UA" sz="1100" b="0" i="0" baseline="0">
                <a:solidFill>
                  <a:schemeClr val="tx1">
                    <a:lumMod val="85000"/>
                    <a:lumOff val="15000"/>
                  </a:schemeClr>
                </a:solidFill>
                <a:latin typeface="Arial" panose="020B0604020202020204" pitchFamily="34" charset="0"/>
                <a:ea typeface="Source Sans Pro" charset="0"/>
                <a:cs typeface="Source Sans Pro" charset="0"/>
              </a:rPr>
              <a:pPr algn="ctr"/>
              <a:t>‹#›</a:t>
            </a:fld>
            <a:endParaRPr lang="uk-UA" sz="1100" b="0" i="0" baseline="0">
              <a:solidFill>
                <a:schemeClr val="tx1">
                  <a:lumMod val="85000"/>
                  <a:lumOff val="15000"/>
                </a:schemeClr>
              </a:solidFill>
              <a:latin typeface="Arial" panose="020B0604020202020204" pitchFamily="34" charset="0"/>
              <a:ea typeface="Source Sans Pro" charset="0"/>
              <a:cs typeface="Source Sans Pro" charset="0"/>
            </a:endParaRPr>
          </a:p>
        </p:txBody>
      </p:sp>
      <p:sp>
        <p:nvSpPr>
          <p:cNvPr id="9" name="Rectangle 8">
            <a:extLst>
              <a:ext uri="{FF2B5EF4-FFF2-40B4-BE49-F238E27FC236}">
                <a16:creationId xmlns:a16="http://schemas.microsoft.com/office/drawing/2014/main" id="{B8A0472F-751B-354C-9356-F6ECF42C5B90}"/>
              </a:ext>
            </a:extLst>
          </p:cNvPr>
          <p:cNvSpPr/>
          <p:nvPr userDrawn="1"/>
        </p:nvSpPr>
        <p:spPr>
          <a:xfrm>
            <a:off x="0" y="0"/>
            <a:ext cx="827314" cy="6858000"/>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BAF91D98-A0D1-0147-9BC9-41F3B5ABCCE9}"/>
              </a:ext>
            </a:extLst>
          </p:cNvPr>
          <p:cNvSpPr txBox="1"/>
          <p:nvPr userDrawn="1"/>
        </p:nvSpPr>
        <p:spPr>
          <a:xfrm rot="16200000">
            <a:off x="-427100" y="683642"/>
            <a:ext cx="1662013" cy="400110"/>
          </a:xfrm>
          <a:prstGeom prst="rect">
            <a:avLst/>
          </a:prstGeom>
          <a:noFill/>
        </p:spPr>
        <p:txBody>
          <a:bodyPr wrap="square" lIns="0" rIns="0" rtlCol="0" anchor="b">
            <a:spAutoFit/>
          </a:bodyPr>
          <a:lstStyle/>
          <a:p>
            <a:r>
              <a:rPr lang="en-IN" sz="2000" b="1" dirty="0">
                <a:solidFill>
                  <a:schemeClr val="bg1"/>
                </a:solidFill>
              </a:rPr>
              <a:t>IMPROVE</a:t>
            </a:r>
          </a:p>
        </p:txBody>
      </p:sp>
      <p:cxnSp>
        <p:nvCxnSpPr>
          <p:cNvPr id="14" name="Straight Connector 13">
            <a:extLst>
              <a:ext uri="{FF2B5EF4-FFF2-40B4-BE49-F238E27FC236}">
                <a16:creationId xmlns:a16="http://schemas.microsoft.com/office/drawing/2014/main" id="{D9A93C50-CFD1-3244-9936-FCD6A9A14272}"/>
              </a:ext>
            </a:extLst>
          </p:cNvPr>
          <p:cNvCxnSpPr/>
          <p:nvPr userDrawn="1"/>
        </p:nvCxnSpPr>
        <p:spPr>
          <a:xfrm>
            <a:off x="1261641" y="1751871"/>
            <a:ext cx="4120587" cy="0"/>
          </a:xfrm>
          <a:prstGeom prst="line">
            <a:avLst/>
          </a:prstGeom>
          <a:ln>
            <a:solidFill>
              <a:srgbClr val="FF83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DF157CE-4E52-B04A-8E12-6C1DC08E01D8}"/>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8081" y="1948518"/>
            <a:ext cx="601025" cy="601025"/>
          </a:xfrm>
          <a:prstGeom prst="rect">
            <a:avLst/>
          </a:prstGeom>
        </p:spPr>
      </p:pic>
      <p:sp>
        <p:nvSpPr>
          <p:cNvPr id="17" name="Text Placeholder 38">
            <a:extLst>
              <a:ext uri="{FF2B5EF4-FFF2-40B4-BE49-F238E27FC236}">
                <a16:creationId xmlns:a16="http://schemas.microsoft.com/office/drawing/2014/main" id="{2CF4B6DF-D277-5E4D-95D3-34127140B88B}"/>
              </a:ext>
            </a:extLst>
          </p:cNvPr>
          <p:cNvSpPr>
            <a:spLocks noGrp="1"/>
          </p:cNvSpPr>
          <p:nvPr>
            <p:ph type="body" sz="quarter" idx="16" hasCustomPrompt="1"/>
          </p:nvPr>
        </p:nvSpPr>
        <p:spPr>
          <a:xfrm>
            <a:off x="1268947" y="505449"/>
            <a:ext cx="6634081" cy="1097382"/>
          </a:xfrm>
        </p:spPr>
        <p:txBody>
          <a:bodyPr anchor="b" anchorCtr="0">
            <a:noAutofit/>
          </a:bodyPr>
          <a:lstStyle>
            <a:lvl1pPr marL="0" indent="0">
              <a:buFontTx/>
              <a:buNone/>
              <a:defRPr sz="3200" b="1">
                <a:solidFill>
                  <a:schemeClr val="tx1">
                    <a:lumMod val="85000"/>
                    <a:lumOff val="15000"/>
                  </a:schemeClr>
                </a:solidFill>
              </a:defRPr>
            </a:lvl1pPr>
            <a:lvl2pPr marL="457200" indent="0">
              <a:buFontTx/>
              <a:buNone/>
              <a:defRPr sz="3200" b="1"/>
            </a:lvl2pPr>
            <a:lvl3pPr marL="914400" indent="0">
              <a:buFontTx/>
              <a:buNone/>
              <a:defRPr sz="3200" b="1"/>
            </a:lvl3pPr>
            <a:lvl4pPr marL="1371600" indent="0">
              <a:buFontTx/>
              <a:buNone/>
              <a:defRPr sz="3200" b="1"/>
            </a:lvl4pPr>
            <a:lvl5pPr marL="1828800" indent="0">
              <a:buFontTx/>
              <a:buNone/>
              <a:defRPr sz="3200" b="1"/>
            </a:lvl5pPr>
          </a:lstStyle>
          <a:p>
            <a:pPr lvl="0"/>
            <a:r>
              <a:rPr lang="en-US" dirty="0"/>
              <a:t>Place master headline here</a:t>
            </a:r>
          </a:p>
        </p:txBody>
      </p:sp>
      <p:sp>
        <p:nvSpPr>
          <p:cNvPr id="18" name="Text Placeholder 35">
            <a:extLst>
              <a:ext uri="{FF2B5EF4-FFF2-40B4-BE49-F238E27FC236}">
                <a16:creationId xmlns:a16="http://schemas.microsoft.com/office/drawing/2014/main" id="{89875889-216B-EA4F-913D-FD73897B2FF7}"/>
              </a:ext>
            </a:extLst>
          </p:cNvPr>
          <p:cNvSpPr>
            <a:spLocks noGrp="1"/>
          </p:cNvSpPr>
          <p:nvPr>
            <p:ph type="body" sz="quarter" idx="15" hasCustomPrompt="1"/>
          </p:nvPr>
        </p:nvSpPr>
        <p:spPr>
          <a:xfrm>
            <a:off x="1268948" y="1848902"/>
            <a:ext cx="8923268" cy="4578196"/>
          </a:xfrm>
        </p:spPr>
        <p:txBody>
          <a:bodyPr>
            <a:noAutofit/>
          </a:bodyPr>
          <a:lstStyle>
            <a:lvl1pPr marL="0" indent="-285750">
              <a:lnSpc>
                <a:spcPct val="150000"/>
              </a:lnSpc>
              <a:spcBef>
                <a:spcPts val="0"/>
              </a:spcBef>
              <a:spcAft>
                <a:spcPts val="400"/>
              </a:spcAft>
              <a:buFont typeface="Arial" panose="020B0604020202020204" pitchFamily="34" charset="0"/>
              <a:buChar char="•"/>
              <a:defRPr lang="en-US" sz="1800" b="0" i="0" u="none" strike="noStrike" baseline="0" smtClean="0">
                <a:solidFill>
                  <a:schemeClr val="tx1">
                    <a:lumMod val="85000"/>
                    <a:lumOff val="15000"/>
                  </a:schemeClr>
                </a:solidFill>
                <a:effectLst/>
              </a:defRPr>
            </a:lvl1pPr>
            <a:lvl2pPr marL="548640" indent="-285750">
              <a:spcBef>
                <a:spcPts val="0"/>
              </a:spcBef>
              <a:spcAft>
                <a:spcPts val="400"/>
              </a:spcAft>
              <a:buFont typeface="Wingdings" pitchFamily="2" charset="2"/>
              <a:buChar char="§"/>
              <a:defRPr sz="1600" baseline="0">
                <a:solidFill>
                  <a:schemeClr val="tx1">
                    <a:lumMod val="85000"/>
                    <a:lumOff val="15000"/>
                  </a:schemeClr>
                </a:solidFill>
              </a:defRPr>
            </a:lvl2pPr>
            <a:lvl3pPr marL="914400" indent="-171450">
              <a:spcBef>
                <a:spcPts val="0"/>
              </a:spcBef>
              <a:spcAft>
                <a:spcPts val="400"/>
              </a:spcAft>
              <a:buFont typeface="System Font Regular"/>
              <a:buChar char="-"/>
              <a:defRPr sz="1400" baseline="0">
                <a:solidFill>
                  <a:schemeClr val="tx1">
                    <a:lumMod val="85000"/>
                    <a:lumOff val="15000"/>
                  </a:schemeClr>
                </a:solidFill>
              </a:defRPr>
            </a:lvl3pPr>
            <a:lvl4pPr marL="1371600" indent="0">
              <a:buFontTx/>
              <a:buNone/>
              <a:defRPr sz="1200"/>
            </a:lvl4pPr>
            <a:lvl5pPr marL="1828800" indent="0">
              <a:buFontTx/>
              <a:buNone/>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r>
              <a:rPr lang="en-US" dirty="0" err="1"/>
              <a:t>eget</a:t>
            </a:r>
            <a:r>
              <a:rPr lang="en-US" dirty="0"/>
              <a:t> ante </a:t>
            </a:r>
          </a:p>
          <a:p>
            <a:pPr lvl="1"/>
            <a:r>
              <a:rPr lang="en-US" dirty="0" err="1"/>
              <a:t>Fringilla</a:t>
            </a:r>
            <a:r>
              <a:rPr lang="en-US" dirty="0"/>
              <a:t>, </a:t>
            </a:r>
            <a:r>
              <a:rPr lang="en-US" dirty="0" err="1"/>
              <a:t>suscipit</a:t>
            </a:r>
            <a:r>
              <a:rPr lang="en-US" dirty="0"/>
              <a:t> dolor id, </a:t>
            </a:r>
            <a:r>
              <a:rPr lang="en-US" dirty="0" err="1"/>
              <a:t>porttitor</a:t>
            </a:r>
            <a:r>
              <a:rPr lang="en-US" dirty="0"/>
              <a:t> </a:t>
            </a:r>
            <a:r>
              <a:rPr lang="en-US" dirty="0" err="1"/>
              <a:t>tortor</a:t>
            </a:r>
            <a:r>
              <a:rPr lang="en-US" dirty="0"/>
              <a:t>. </a:t>
            </a:r>
            <a:r>
              <a:rPr lang="en-US" dirty="0" err="1"/>
              <a:t>Sed</a:t>
            </a:r>
            <a:r>
              <a:rPr lang="en-US" dirty="0"/>
              <a:t> </a:t>
            </a:r>
            <a:r>
              <a:rPr lang="en-US" dirty="0" err="1"/>
              <a:t>sapien</a:t>
            </a:r>
            <a:r>
              <a:rPr lang="en-US" dirty="0"/>
              <a:t> ante, </a:t>
            </a:r>
            <a:r>
              <a:rPr lang="en-US" dirty="0" err="1"/>
              <a:t>imperdiet</a:t>
            </a:r>
            <a:r>
              <a:rPr lang="en-US" dirty="0"/>
              <a:t> </a:t>
            </a:r>
            <a:r>
              <a:rPr lang="en-US" dirty="0" err="1"/>
              <a:t>ut</a:t>
            </a:r>
            <a:r>
              <a:rPr lang="en-US" dirty="0"/>
              <a:t> </a:t>
            </a:r>
            <a:r>
              <a:rPr lang="en-US" dirty="0" err="1"/>
              <a:t>viverra</a:t>
            </a:r>
            <a:r>
              <a:rPr lang="en-US" dirty="0"/>
              <a:t> in.</a:t>
            </a:r>
          </a:p>
          <a:p>
            <a:pPr lvl="2"/>
            <a:r>
              <a:rPr lang="en-US" dirty="0"/>
              <a:t>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etiam</a:t>
            </a:r>
            <a:r>
              <a:rPr lang="en-US" dirty="0"/>
              <a:t> </a:t>
            </a:r>
          </a:p>
        </p:txBody>
      </p:sp>
    </p:spTree>
    <p:extLst>
      <p:ext uri="{BB962C8B-B14F-4D97-AF65-F5344CB8AC3E}">
        <p14:creationId xmlns:p14="http://schemas.microsoft.com/office/powerpoint/2010/main" val="153097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708B5F-2534-C241-8353-A1961654A7F1}"/>
              </a:ext>
            </a:extLst>
          </p:cNvPr>
          <p:cNvSpPr/>
          <p:nvPr userDrawn="1"/>
        </p:nvSpPr>
        <p:spPr>
          <a:xfrm>
            <a:off x="0" y="0"/>
            <a:ext cx="3527321" cy="6858000"/>
          </a:xfrm>
          <a:prstGeom prst="rect">
            <a:avLst/>
          </a:prstGeom>
          <a:solidFill>
            <a:srgbClr val="00498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8">
            <a:extLst>
              <a:ext uri="{FF2B5EF4-FFF2-40B4-BE49-F238E27FC236}">
                <a16:creationId xmlns:a16="http://schemas.microsoft.com/office/drawing/2014/main" id="{578EB742-2980-AB40-BEBE-4531ECECD4D1}"/>
              </a:ext>
            </a:extLst>
          </p:cNvPr>
          <p:cNvSpPr>
            <a:spLocks noGrp="1"/>
          </p:cNvSpPr>
          <p:nvPr>
            <p:ph type="body" sz="quarter" idx="16" hasCustomPrompt="1"/>
          </p:nvPr>
        </p:nvSpPr>
        <p:spPr>
          <a:xfrm>
            <a:off x="3860800" y="2754820"/>
            <a:ext cx="6451600" cy="1114330"/>
          </a:xfrm>
        </p:spPr>
        <p:txBody>
          <a:bodyPr anchor="b" anchorCtr="0">
            <a:noAutofit/>
          </a:bodyPr>
          <a:lstStyle>
            <a:lvl1pPr marL="0" indent="0">
              <a:buFontTx/>
              <a:buNone/>
              <a:defRPr sz="4000" b="1" baseline="0">
                <a:solidFill>
                  <a:schemeClr val="tx1">
                    <a:lumMod val="85000"/>
                    <a:lumOff val="15000"/>
                  </a:schemeClr>
                </a:solidFill>
              </a:defRPr>
            </a:lvl1pPr>
            <a:lvl2pPr marL="457200" indent="0">
              <a:buFontTx/>
              <a:buNone/>
              <a:defRPr sz="3200" b="1"/>
            </a:lvl2pPr>
            <a:lvl3pPr marL="914400" indent="0">
              <a:buFontTx/>
              <a:buNone/>
              <a:defRPr sz="3200" b="1"/>
            </a:lvl3pPr>
            <a:lvl4pPr marL="1371600" indent="0">
              <a:buFontTx/>
              <a:buNone/>
              <a:defRPr sz="3200" b="1"/>
            </a:lvl4pPr>
            <a:lvl5pPr marL="1828800" indent="0">
              <a:buFontTx/>
              <a:buNone/>
              <a:defRPr sz="3200" b="1"/>
            </a:lvl5pPr>
          </a:lstStyle>
          <a:p>
            <a:pPr lvl="0"/>
            <a:r>
              <a:rPr lang="en-US" dirty="0"/>
              <a:t>Place headline here</a:t>
            </a:r>
          </a:p>
        </p:txBody>
      </p:sp>
      <p:sp>
        <p:nvSpPr>
          <p:cNvPr id="7" name="TextBox 6">
            <a:extLst>
              <a:ext uri="{FF2B5EF4-FFF2-40B4-BE49-F238E27FC236}">
                <a16:creationId xmlns:a16="http://schemas.microsoft.com/office/drawing/2014/main" id="{12ADC7A8-97C4-DA4B-B13E-9625C19EA02E}"/>
              </a:ext>
            </a:extLst>
          </p:cNvPr>
          <p:cNvSpPr txBox="1"/>
          <p:nvPr userDrawn="1"/>
        </p:nvSpPr>
        <p:spPr>
          <a:xfrm>
            <a:off x="46169" y="3369881"/>
            <a:ext cx="3434979" cy="400110"/>
          </a:xfrm>
          <a:prstGeom prst="rect">
            <a:avLst/>
          </a:prstGeom>
          <a:noFill/>
        </p:spPr>
        <p:txBody>
          <a:bodyPr wrap="square" lIns="0" rIns="0" rtlCol="0" anchor="ctr" anchorCtr="0">
            <a:spAutoFit/>
          </a:bodyPr>
          <a:lstStyle/>
          <a:p>
            <a:pPr algn="ctr"/>
            <a:r>
              <a:rPr lang="en-IN" sz="2000" b="1" dirty="0">
                <a:solidFill>
                  <a:schemeClr val="bg1"/>
                </a:solidFill>
              </a:rPr>
              <a:t>REFLECT</a:t>
            </a:r>
          </a:p>
        </p:txBody>
      </p:sp>
      <p:cxnSp>
        <p:nvCxnSpPr>
          <p:cNvPr id="9" name="Straight Connector 8">
            <a:extLst>
              <a:ext uri="{FF2B5EF4-FFF2-40B4-BE49-F238E27FC236}">
                <a16:creationId xmlns:a16="http://schemas.microsoft.com/office/drawing/2014/main" id="{08F5B184-D918-FE4B-8910-4628AA939536}"/>
              </a:ext>
            </a:extLst>
          </p:cNvPr>
          <p:cNvCxnSpPr>
            <a:cxnSpLocks/>
          </p:cNvCxnSpPr>
          <p:nvPr userDrawn="1"/>
        </p:nvCxnSpPr>
        <p:spPr>
          <a:xfrm>
            <a:off x="702839" y="3869150"/>
            <a:ext cx="21216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078B09-F479-7543-BF06-2847A735FD51}"/>
              </a:ext>
            </a:extLst>
          </p:cNvPr>
          <p:cNvCxnSpPr>
            <a:cxnSpLocks/>
          </p:cNvCxnSpPr>
          <p:nvPr userDrawn="1"/>
        </p:nvCxnSpPr>
        <p:spPr>
          <a:xfrm>
            <a:off x="702839" y="3290030"/>
            <a:ext cx="21216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859ECEF-3E5F-B643-BC82-0A1CC3AD5BDC}"/>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286138" y="4489639"/>
            <a:ext cx="975360" cy="975360"/>
          </a:xfrm>
          <a:prstGeom prst="rect">
            <a:avLst/>
          </a:prstGeom>
        </p:spPr>
      </p:pic>
      <p:cxnSp>
        <p:nvCxnSpPr>
          <p:cNvPr id="15" name="Straight Connector 14">
            <a:extLst>
              <a:ext uri="{FF2B5EF4-FFF2-40B4-BE49-F238E27FC236}">
                <a16:creationId xmlns:a16="http://schemas.microsoft.com/office/drawing/2014/main" id="{9BFA24FC-1E4A-3944-87A8-9FA76CB59FE6}"/>
              </a:ext>
            </a:extLst>
          </p:cNvPr>
          <p:cNvCxnSpPr>
            <a:cxnSpLocks/>
          </p:cNvCxnSpPr>
          <p:nvPr userDrawn="1"/>
        </p:nvCxnSpPr>
        <p:spPr>
          <a:xfrm flipH="1">
            <a:off x="3953142" y="3892300"/>
            <a:ext cx="514005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77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C4759-F343-46B7-B562-09750830EE18}" type="slidenum">
              <a:rPr lang="en-US" smtClean="0"/>
              <a:t>‹#›</a:t>
            </a:fld>
            <a:endParaRPr lang="en-US"/>
          </a:p>
        </p:txBody>
      </p:sp>
    </p:spTree>
    <p:extLst>
      <p:ext uri="{BB962C8B-B14F-4D97-AF65-F5344CB8AC3E}">
        <p14:creationId xmlns:p14="http://schemas.microsoft.com/office/powerpoint/2010/main" val="1725087088"/>
      </p:ext>
    </p:extLst>
  </p:cSld>
  <p:clrMap bg1="lt1" tx1="dk1" bg2="lt2" tx2="dk2" accent1="accent1" accent2="accent2" accent3="accent3" accent4="accent4" accent5="accent5" accent6="accent6" hlink="hlink" folHlink="folHlink"/>
  <p:sldLayoutIdLst>
    <p:sldLayoutId id="2147483738" r:id="rId1"/>
    <p:sldLayoutId id="2147483758" r:id="rId2"/>
    <p:sldLayoutId id="2147483753" r:id="rId3"/>
    <p:sldLayoutId id="2147483755" r:id="rId4"/>
    <p:sldLayoutId id="2147483759" r:id="rId5"/>
    <p:sldLayoutId id="2147483754" r:id="rId6"/>
    <p:sldLayoutId id="2147483760" r:id="rId7"/>
    <p:sldLayoutId id="2147483756" r:id="rId8"/>
    <p:sldLayoutId id="2147483761" r:id="rId9"/>
    <p:sldLayoutId id="2147483757" r:id="rId10"/>
    <p:sldLayoutId id="2147483752" r:id="rId11"/>
    <p:sldLayoutId id="2147483762" r:id="rId12"/>
    <p:sldLayoutId id="2147483763" r:id="rId13"/>
    <p:sldLayoutId id="2147483764" r:id="rId14"/>
  </p:sldLayoutIdLst>
  <p:txStyles>
    <p:titleStyle>
      <a:lvl1pPr algn="l"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74FAAD-C1E9-DA4D-9006-9258B102491D}"/>
              </a:ext>
            </a:extLst>
          </p:cNvPr>
          <p:cNvPicPr>
            <a:picLocks noChangeAspect="1"/>
          </p:cNvPicPr>
          <p:nvPr/>
        </p:nvPicPr>
        <p:blipFill rotWithShape="1">
          <a:blip r:embed="rId3">
            <a:extLst>
              <a:ext uri="{28A0092B-C50C-407E-A947-70E740481C1C}">
                <a14:useLocalDpi xmlns:a14="http://schemas.microsoft.com/office/drawing/2010/main"/>
              </a:ext>
            </a:extLst>
          </a:blip>
          <a:srcRect t="14391" b="16989"/>
          <a:stretch/>
        </p:blipFill>
        <p:spPr>
          <a:xfrm>
            <a:off x="4692783" y="3804206"/>
            <a:ext cx="2885915" cy="1980307"/>
          </a:xfrm>
          <a:prstGeom prst="rect">
            <a:avLst/>
          </a:prstGeom>
        </p:spPr>
      </p:pic>
      <p:cxnSp>
        <p:nvCxnSpPr>
          <p:cNvPr id="62" name="Straight Connector 61">
            <a:extLst>
              <a:ext uri="{FF2B5EF4-FFF2-40B4-BE49-F238E27FC236}">
                <a16:creationId xmlns:a16="http://schemas.microsoft.com/office/drawing/2014/main" id="{ACCF23CE-B3E6-9947-B70C-30F86735D10F}"/>
              </a:ext>
            </a:extLst>
          </p:cNvPr>
          <p:cNvCxnSpPr/>
          <p:nvPr/>
        </p:nvCxnSpPr>
        <p:spPr>
          <a:xfrm>
            <a:off x="928494" y="3518761"/>
            <a:ext cx="10331837" cy="0"/>
          </a:xfrm>
          <a:prstGeom prst="line">
            <a:avLst/>
          </a:prstGeom>
          <a:noFill/>
          <a:ln w="3175" cap="flat" cmpd="sng" algn="ctr">
            <a:solidFill>
              <a:schemeClr val="bg1">
                <a:lumMod val="65000"/>
              </a:schemeClr>
            </a:solidFill>
            <a:prstDash val="solid"/>
            <a:headEnd type="none" w="med" len="med"/>
            <a:tailEnd type="none" w="med" len="med"/>
          </a:ln>
          <a:effectLst/>
        </p:spPr>
      </p:cxnSp>
      <p:sp>
        <p:nvSpPr>
          <p:cNvPr id="63" name="Title 1">
            <a:extLst>
              <a:ext uri="{FF2B5EF4-FFF2-40B4-BE49-F238E27FC236}">
                <a16:creationId xmlns:a16="http://schemas.microsoft.com/office/drawing/2014/main" id="{EC9C7EC2-254F-B142-8E69-9E82983A5879}"/>
              </a:ext>
            </a:extLst>
          </p:cNvPr>
          <p:cNvSpPr txBox="1">
            <a:spLocks/>
          </p:cNvSpPr>
          <p:nvPr/>
        </p:nvSpPr>
        <p:spPr>
          <a:xfrm>
            <a:off x="1308043" y="715959"/>
            <a:ext cx="9572739" cy="2112047"/>
          </a:xfrm>
          <a:prstGeom prst="rect">
            <a:avLst/>
          </a:prstGeom>
        </p:spPr>
        <p:txBody>
          <a:bodyPr vert="horz" lIns="121899" tIns="60949" rIns="121899" bIns="60949" rtlCol="0" anchor="b">
            <a:noAutofit/>
          </a:bodyPr>
          <a:lstStyle>
            <a:lvl1pPr algn="ctr" defTabSz="1218987" rtl="0" eaLnBrk="1" latinLnBrk="0" hangingPunct="1">
              <a:lnSpc>
                <a:spcPct val="80000"/>
              </a:lnSpc>
              <a:spcBef>
                <a:spcPct val="0"/>
              </a:spcBef>
              <a:buNone/>
              <a:defRPr lang="en-US" sz="8800" b="1"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1218987" rtl="0" eaLnBrk="1" fontAlgn="auto" latinLnBrk="0" hangingPunct="1">
              <a:lnSpc>
                <a:spcPct val="80000"/>
              </a:lnSpc>
              <a:spcBef>
                <a:spcPct val="0"/>
              </a:spcBef>
              <a:spcAft>
                <a:spcPts val="0"/>
              </a:spcAft>
              <a:buClrTx/>
              <a:buSzTx/>
              <a:buFontTx/>
              <a:buNone/>
              <a:tabLst/>
              <a:defRPr/>
            </a:pPr>
            <a:r>
              <a:rPr lang="en-IN" sz="6500" dirty="0">
                <a:solidFill>
                  <a:schemeClr val="tx1">
                    <a:lumMod val="85000"/>
                    <a:lumOff val="15000"/>
                  </a:schemeClr>
                </a:solidFill>
                <a:latin typeface="+mj-lt"/>
              </a:rPr>
              <a:t>Introduction to the Youth PQA</a:t>
            </a:r>
            <a:endParaRPr kumimoji="0" lang="en-IN" sz="6500" b="1" i="0" u="none" strike="noStrike" kern="1200" cap="none" spc="0" normalizeH="0" baseline="0" noProof="0" dirty="0">
              <a:ln>
                <a:noFill/>
              </a:ln>
              <a:solidFill>
                <a:schemeClr val="tx1">
                  <a:lumMod val="85000"/>
                  <a:lumOff val="15000"/>
                </a:schemeClr>
              </a:solidFill>
              <a:effectLst/>
              <a:uLnTx/>
              <a:uFillTx/>
              <a:latin typeface="+mj-lt"/>
            </a:endParaRPr>
          </a:p>
        </p:txBody>
      </p:sp>
      <p:sp>
        <p:nvSpPr>
          <p:cNvPr id="64" name="Subtitle 6">
            <a:extLst>
              <a:ext uri="{FF2B5EF4-FFF2-40B4-BE49-F238E27FC236}">
                <a16:creationId xmlns:a16="http://schemas.microsoft.com/office/drawing/2014/main" id="{5B652772-A067-9843-9D9B-A8F3A3CB7B12}"/>
              </a:ext>
            </a:extLst>
          </p:cNvPr>
          <p:cNvSpPr txBox="1">
            <a:spLocks/>
          </p:cNvSpPr>
          <p:nvPr/>
        </p:nvSpPr>
        <p:spPr>
          <a:xfrm>
            <a:off x="1278047" y="2682313"/>
            <a:ext cx="9632730" cy="621701"/>
          </a:xfrm>
          <a:prstGeom prst="rect">
            <a:avLst/>
          </a:prstGeom>
        </p:spPr>
        <p:txBody>
          <a:bodyPr vert="horz" lIns="121899" tIns="60949" rIns="121899" bIns="60949" rtlCol="0" anchor="b" anchorCtr="0">
            <a:normAutofit/>
          </a:bodyPr>
          <a:lstStyle>
            <a:lvl1pPr marL="0" indent="0" algn="ctr" defTabSz="1218987" rtl="0" eaLnBrk="1" latinLnBrk="0" hangingPunct="1">
              <a:spcBef>
                <a:spcPct val="20000"/>
              </a:spcBef>
              <a:buFont typeface="Arial" pitchFamily="34" charset="0"/>
              <a:buNone/>
              <a:defRPr lang="en-US" sz="36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09468" indent="0" algn="ctr" defTabSz="1218987" rtl="0" eaLnBrk="1" latinLnBrk="0" hangingPunct="1">
              <a:spcBef>
                <a:spcPct val="20000"/>
              </a:spcBef>
              <a:buFont typeface="Arial" pitchFamily="34" charset="0"/>
              <a:buNone/>
              <a:defRPr sz="3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218936" indent="0" algn="ctr" defTabSz="1218987" rtl="0" eaLnBrk="1" latinLnBrk="0" hangingPunct="1">
              <a:spcBef>
                <a:spcPct val="20000"/>
              </a:spcBef>
              <a:buFont typeface="Arial" pitchFamily="34" charset="0"/>
              <a:buNone/>
              <a:defRPr sz="24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828404" indent="0" algn="ctr" defTabSz="1218987" rtl="0" eaLnBrk="1" latinLnBrk="0" hangingPunct="1">
              <a:spcBef>
                <a:spcPct val="20000"/>
              </a:spcBef>
              <a:buFont typeface="Arial" pitchFamily="34" charset="0"/>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437872" indent="0" algn="ctr" defTabSz="1218987" rtl="0" eaLnBrk="1" latinLnBrk="0" hangingPunct="1">
              <a:spcBef>
                <a:spcPct val="20000"/>
              </a:spcBef>
              <a:buFont typeface="Arial" pitchFamily="34" charset="0"/>
              <a:buNone/>
              <a:defRPr sz="20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3047340"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6pPr>
            <a:lvl7pPr marL="3656808"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7pPr>
            <a:lvl8pPr marL="4266275"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8pPr>
            <a:lvl9pPr marL="4875744" indent="0" algn="ctr" defTabSz="1218987"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9pPr>
          </a:lstStyle>
          <a:p>
            <a:pPr marL="0" marR="0" lvl="0" indent="0" algn="ctr" defTabSz="1218987"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all" spc="500" normalizeH="0" baseline="0" noProof="0" dirty="0">
              <a:ln>
                <a:noFill/>
              </a:ln>
              <a:solidFill>
                <a:schemeClr val="tx1">
                  <a:lumMod val="65000"/>
                  <a:lumOff val="35000"/>
                </a:schemeClr>
              </a:solidFill>
              <a:effectLst/>
              <a:uLnTx/>
              <a:uFillTx/>
              <a:latin typeface="+mn-lt"/>
            </a:endParaRPr>
          </a:p>
        </p:txBody>
      </p:sp>
    </p:spTree>
    <p:extLst>
      <p:ext uri="{BB962C8B-B14F-4D97-AF65-F5344CB8AC3E}">
        <p14:creationId xmlns:p14="http://schemas.microsoft.com/office/powerpoint/2010/main" val="114041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31" name="Group 15">
            <a:extLst>
              <a:ext uri="{FF2B5EF4-FFF2-40B4-BE49-F238E27FC236}">
                <a16:creationId xmlns:a16="http://schemas.microsoft.com/office/drawing/2014/main" id="{D1DFC1D1-0FE3-4663-9640-5CAD40086B0D}"/>
              </a:ext>
            </a:extLst>
          </p:cNvPr>
          <p:cNvGraphicFramePr>
            <a:graphicFrameLocks noGrp="1"/>
          </p:cNvGraphicFramePr>
          <p:nvPr>
            <p:extLst>
              <p:ext uri="{D42A27DB-BD31-4B8C-83A1-F6EECF244321}">
                <p14:modId xmlns:p14="http://schemas.microsoft.com/office/powerpoint/2010/main" val="1230092320"/>
              </p:ext>
            </p:extLst>
          </p:nvPr>
        </p:nvGraphicFramePr>
        <p:xfrm>
          <a:off x="1906633" y="2031724"/>
          <a:ext cx="9400782" cy="4416118"/>
        </p:xfrm>
        <a:graphic>
          <a:graphicData uri="http://schemas.openxmlformats.org/drawingml/2006/table">
            <a:tbl>
              <a:tblPr/>
              <a:tblGrid>
                <a:gridCol w="1634332">
                  <a:extLst>
                    <a:ext uri="{9D8B030D-6E8A-4147-A177-3AD203B41FA5}">
                      <a16:colId xmlns:a16="http://schemas.microsoft.com/office/drawing/2014/main" val="20000"/>
                    </a:ext>
                  </a:extLst>
                </a:gridCol>
                <a:gridCol w="222863">
                  <a:extLst>
                    <a:ext uri="{9D8B030D-6E8A-4147-A177-3AD203B41FA5}">
                      <a16:colId xmlns:a16="http://schemas.microsoft.com/office/drawing/2014/main" val="20001"/>
                    </a:ext>
                  </a:extLst>
                </a:gridCol>
                <a:gridCol w="1847065">
                  <a:extLst>
                    <a:ext uri="{9D8B030D-6E8A-4147-A177-3AD203B41FA5}">
                      <a16:colId xmlns:a16="http://schemas.microsoft.com/office/drawing/2014/main" val="20002"/>
                    </a:ext>
                  </a:extLst>
                </a:gridCol>
                <a:gridCol w="224551">
                  <a:extLst>
                    <a:ext uri="{9D8B030D-6E8A-4147-A177-3AD203B41FA5}">
                      <a16:colId xmlns:a16="http://schemas.microsoft.com/office/drawing/2014/main" val="20003"/>
                    </a:ext>
                  </a:extLst>
                </a:gridCol>
                <a:gridCol w="2306298">
                  <a:extLst>
                    <a:ext uri="{9D8B030D-6E8A-4147-A177-3AD203B41FA5}">
                      <a16:colId xmlns:a16="http://schemas.microsoft.com/office/drawing/2014/main" val="20004"/>
                    </a:ext>
                  </a:extLst>
                </a:gridCol>
                <a:gridCol w="224552">
                  <a:extLst>
                    <a:ext uri="{9D8B030D-6E8A-4147-A177-3AD203B41FA5}">
                      <a16:colId xmlns:a16="http://schemas.microsoft.com/office/drawing/2014/main" val="20005"/>
                    </a:ext>
                  </a:extLst>
                </a:gridCol>
                <a:gridCol w="266761">
                  <a:extLst>
                    <a:ext uri="{9D8B030D-6E8A-4147-A177-3AD203B41FA5}">
                      <a16:colId xmlns:a16="http://schemas.microsoft.com/office/drawing/2014/main" val="20006"/>
                    </a:ext>
                  </a:extLst>
                </a:gridCol>
                <a:gridCol w="222863">
                  <a:extLst>
                    <a:ext uri="{9D8B030D-6E8A-4147-A177-3AD203B41FA5}">
                      <a16:colId xmlns:a16="http://schemas.microsoft.com/office/drawing/2014/main" val="20007"/>
                    </a:ext>
                  </a:extLst>
                </a:gridCol>
                <a:gridCol w="2451497">
                  <a:extLst>
                    <a:ext uri="{9D8B030D-6E8A-4147-A177-3AD203B41FA5}">
                      <a16:colId xmlns:a16="http://schemas.microsoft.com/office/drawing/2014/main" val="20008"/>
                    </a:ext>
                  </a:extLst>
                </a:gridCol>
              </a:tblGrid>
              <a:tr h="403278">
                <a:tc gridSpan="9">
                  <a:txBody>
                    <a:bodyPr/>
                    <a:lstStyle/>
                    <a:p>
                      <a:pPr marL="382588" marR="0" lvl="0" indent="-342900" algn="l" defTabSz="914400" rtl="0" eaLnBrk="1" fontAlgn="base" latinLnBrk="0" hangingPunct="1">
                        <a:lnSpc>
                          <a:spcPct val="100000"/>
                        </a:lnSpc>
                        <a:spcBef>
                          <a:spcPct val="0"/>
                        </a:spcBef>
                        <a:spcAft>
                          <a:spcPct val="0"/>
                        </a:spcAft>
                        <a:buClr>
                          <a:srgbClr val="427730"/>
                        </a:buClr>
                        <a:buSzPct val="100000"/>
                        <a:buFont typeface="Wingdings" charset="2"/>
                        <a:buNone/>
                        <a:tabLst>
                          <a:tab pos="495300" algn="l"/>
                          <a:tab pos="495300" algn="l"/>
                          <a:tab pos="495300" algn="l"/>
                          <a:tab pos="914400" algn="l"/>
                          <a:tab pos="914400" algn="l"/>
                          <a:tab pos="914400" algn="l"/>
                          <a:tab pos="495300" algn="l"/>
                          <a:tab pos="495300" algn="l"/>
                          <a:tab pos="495300" algn="l"/>
                          <a:tab pos="914400" algn="l"/>
                          <a:tab pos="914400" algn="l"/>
                          <a:tab pos="914400" algn="l"/>
                          <a:tab pos="495300" algn="l"/>
                          <a:tab pos="495300" algn="l"/>
                          <a:tab pos="495300" algn="l"/>
                          <a:tab pos="914400" algn="l"/>
                          <a:tab pos="914400" algn="l"/>
                          <a:tab pos="914400" algn="l"/>
                        </a:tabLst>
                      </a:pPr>
                      <a:r>
                        <a:rPr kumimoji="0" lang="en-US" sz="1600" b="1" i="0" u="none" strike="noStrike" cap="none" normalizeH="0" baseline="0" dirty="0">
                          <a:ln>
                            <a:noFill/>
                          </a:ln>
                          <a:solidFill>
                            <a:srgbClr val="080808"/>
                          </a:solidFill>
                          <a:effectLst/>
                          <a:latin typeface="+mn-lt"/>
                          <a:cs typeface="Arial Italic" charset="0"/>
                          <a:sym typeface="Arial Italic" charset="0"/>
                        </a:rPr>
                        <a:t>III. INTERACTION: BELONGING </a:t>
                      </a:r>
                      <a:r>
                        <a:rPr kumimoji="0" lang="en-US" sz="1600" b="0" i="0" u="none" strike="noStrike" cap="none" normalizeH="0" baseline="0" dirty="0">
                          <a:ln>
                            <a:noFill/>
                          </a:ln>
                          <a:solidFill>
                            <a:srgbClr val="080808"/>
                          </a:solidFill>
                          <a:effectLst/>
                          <a:latin typeface="+mn-lt"/>
                          <a:cs typeface="Arial Italic" charset="0"/>
                          <a:sym typeface="Arial Italic" charset="0"/>
                        </a:rPr>
                        <a:t>| </a:t>
                      </a:r>
                      <a:r>
                        <a:rPr kumimoji="0" lang="en-US" sz="1600" b="0" i="0" u="none" strike="noStrike" cap="none" normalizeH="0" baseline="0" dirty="0">
                          <a:ln>
                            <a:noFill/>
                          </a:ln>
                          <a:solidFill>
                            <a:schemeClr val="bg1">
                              <a:lumMod val="50000"/>
                            </a:schemeClr>
                          </a:solidFill>
                          <a:effectLst/>
                          <a:latin typeface="+mn-lt"/>
                          <a:cs typeface="Arial Italic" charset="0"/>
                          <a:sym typeface="Arial Italic" charset="0"/>
                        </a:rPr>
                        <a:t>COLLABORATION | LEADERSHIP | ADULT PARTNERS</a:t>
                      </a:r>
                    </a:p>
                  </a:txBody>
                  <a:tcPr marL="50800" marR="50800" marT="50791" marB="50791"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5900">
                <a:tc gridSpan="9">
                  <a:txBody>
                    <a:bodyPr/>
                    <a:lstStyle/>
                    <a:p>
                      <a:pPr marL="382588" marR="0" lvl="0" indent="-342900" algn="ctr" defTabSz="914400" rtl="0" eaLnBrk="1" fontAlgn="base" latinLnBrk="0" hangingPunct="1">
                        <a:lnSpc>
                          <a:spcPct val="100000"/>
                        </a:lnSpc>
                        <a:spcBef>
                          <a:spcPct val="0"/>
                        </a:spcBef>
                        <a:spcAft>
                          <a:spcPct val="0"/>
                        </a:spcAft>
                        <a:buClr>
                          <a:srgbClr val="427730"/>
                        </a:buClr>
                        <a:buSzPct val="100000"/>
                        <a:buFont typeface="Wingdings" charset="2"/>
                        <a:buNone/>
                        <a:tabLst>
                          <a:tab pos="495300" algn="l"/>
                          <a:tab pos="495300" algn="l"/>
                          <a:tab pos="495300" algn="l"/>
                          <a:tab pos="914400" algn="l"/>
                          <a:tab pos="914400" algn="l"/>
                          <a:tab pos="914400" algn="l"/>
                          <a:tab pos="495300" algn="l"/>
                          <a:tab pos="495300" algn="l"/>
                          <a:tab pos="495300" algn="l"/>
                          <a:tab pos="914400" algn="l"/>
                          <a:tab pos="914400" algn="l"/>
                          <a:tab pos="914400" algn="l"/>
                          <a:tab pos="495300" algn="l"/>
                          <a:tab pos="495300" algn="l"/>
                          <a:tab pos="495300" algn="l"/>
                          <a:tab pos="914400" algn="l"/>
                          <a:tab pos="914400" algn="l"/>
                          <a:tab pos="914400" algn="l"/>
                        </a:tabLst>
                      </a:pPr>
                      <a:endParaRPr kumimoji="0" lang="en-US" sz="1000" b="0" i="0" u="none" strike="noStrike" cap="none" normalizeH="0" baseline="0" dirty="0">
                        <a:ln>
                          <a:noFill/>
                        </a:ln>
                        <a:solidFill>
                          <a:srgbClr val="080808"/>
                        </a:solidFill>
                        <a:effectLst/>
                        <a:latin typeface="Arial Bold" charset="0"/>
                        <a:cs typeface="Arial Bold" charset="0"/>
                        <a:sym typeface="Arial Bold" charset="0"/>
                      </a:endParaRPr>
                    </a:p>
                    <a:p>
                      <a:pPr marL="382588" marR="0" lvl="0" indent="-342900" algn="ctr" defTabSz="914400" rtl="0" eaLnBrk="1" fontAlgn="base" latinLnBrk="0" hangingPunct="1">
                        <a:lnSpc>
                          <a:spcPct val="100000"/>
                        </a:lnSpc>
                        <a:spcBef>
                          <a:spcPct val="0"/>
                        </a:spcBef>
                        <a:spcAft>
                          <a:spcPct val="0"/>
                        </a:spcAft>
                        <a:buClr>
                          <a:srgbClr val="427730"/>
                        </a:buClr>
                        <a:buSzPct val="100000"/>
                        <a:buFont typeface="Wingdings" charset="2"/>
                        <a:buNone/>
                        <a:tabLst>
                          <a:tab pos="495300" algn="l"/>
                          <a:tab pos="495300" algn="l"/>
                          <a:tab pos="495300" algn="l"/>
                          <a:tab pos="914400" algn="l"/>
                          <a:tab pos="914400" algn="l"/>
                          <a:tab pos="914400" algn="l"/>
                          <a:tab pos="495300" algn="l"/>
                          <a:tab pos="495300" algn="l"/>
                          <a:tab pos="495300" algn="l"/>
                          <a:tab pos="914400" algn="l"/>
                          <a:tab pos="914400" algn="l"/>
                          <a:tab pos="914400" algn="l"/>
                          <a:tab pos="495300" algn="l"/>
                          <a:tab pos="495300" algn="l"/>
                          <a:tab pos="495300" algn="l"/>
                          <a:tab pos="914400" algn="l"/>
                          <a:tab pos="914400" algn="l"/>
                          <a:tab pos="914400" algn="l"/>
                        </a:tabLst>
                      </a:pPr>
                      <a:r>
                        <a:rPr kumimoji="0" lang="en-US" sz="1800" b="0" i="0" u="none" strike="noStrike" cap="none" normalizeH="0" baseline="0" dirty="0">
                          <a:ln>
                            <a:noFill/>
                          </a:ln>
                          <a:solidFill>
                            <a:srgbClr val="080808"/>
                          </a:solidFill>
                          <a:effectLst/>
                          <a:latin typeface="Arial Bold" charset="0"/>
                          <a:cs typeface="Arial Bold" charset="0"/>
                          <a:sym typeface="Arial Bold" charset="0"/>
                        </a:rPr>
                        <a:t>BELONGING | </a:t>
                      </a:r>
                      <a:r>
                        <a:rPr kumimoji="0" lang="en-US" sz="1800" b="0" i="0" u="none" strike="noStrike" cap="none" normalizeH="0" baseline="0" dirty="0">
                          <a:ln>
                            <a:noFill/>
                          </a:ln>
                          <a:solidFill>
                            <a:schemeClr val="bg1">
                              <a:lumMod val="50000"/>
                            </a:schemeClr>
                          </a:solidFill>
                          <a:effectLst/>
                          <a:latin typeface="Arial Bold" charset="0"/>
                          <a:cs typeface="Arial Bold" charset="0"/>
                          <a:sym typeface="Arial Bold" charset="0"/>
                        </a:rPr>
                        <a:t>Youth have opportunities to develop a sense of belonging.</a:t>
                      </a:r>
                    </a:p>
                  </a:txBody>
                  <a:tcPr marL="50800" marR="50800" marT="50791" marB="50791"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8499">
                <a:tc>
                  <a:txBody>
                    <a:bodyPr/>
                    <a:lstStyle/>
                    <a:p>
                      <a:pPr marL="382588" marR="0" lvl="0" indent="-342900" algn="l" defTabSz="914400" rtl="0" eaLnBrk="1" fontAlgn="base" latinLnBrk="0" hangingPunct="1">
                        <a:lnSpc>
                          <a:spcPct val="100000"/>
                        </a:lnSpc>
                        <a:spcBef>
                          <a:spcPct val="0"/>
                        </a:spcBef>
                        <a:spcAft>
                          <a:spcPct val="0"/>
                        </a:spcAft>
                        <a:buClr>
                          <a:srgbClr val="427730"/>
                        </a:buClr>
                        <a:buSzPct val="100000"/>
                        <a:buFont typeface="Wingdings" charset="2"/>
                        <a:buNone/>
                        <a:tabLst>
                          <a:tab pos="495300" algn="l"/>
                          <a:tab pos="1333500" algn="l"/>
                          <a:tab pos="1866900" algn="l"/>
                          <a:tab pos="2743200" algn="l"/>
                        </a:tabLst>
                      </a:pPr>
                      <a:r>
                        <a:rPr kumimoji="0" lang="en-US" sz="1600" b="0" i="0" u="none" strike="noStrike" cap="none" normalizeH="0" baseline="0" dirty="0">
                          <a:ln>
                            <a:noFill/>
                          </a:ln>
                          <a:solidFill>
                            <a:srgbClr val="080808"/>
                          </a:solidFill>
                          <a:effectLst/>
                          <a:latin typeface="Arial Bold" charset="0"/>
                          <a:cs typeface="Arial Bold" charset="0"/>
                          <a:sym typeface="Arial Bold" charset="0"/>
                        </a:rPr>
                        <a:t>ITEMS</a:t>
                      </a:r>
                    </a:p>
                  </a:txBody>
                  <a:tcPr marL="50800" marR="50800" marT="50791" marB="50791" horzOverflow="overflow">
                    <a:lnL w="28575" cap="flat" cmpd="sng" algn="ctr">
                      <a:solidFill>
                        <a:srgbClr val="808080"/>
                      </a:solidFill>
                      <a:prstDash val="solid"/>
                      <a:round/>
                      <a:headEnd type="none" w="med" len="med"/>
                      <a:tailEnd type="none" w="med" len="med"/>
                    </a:lnL>
                    <a:lnR cap="flat">
                      <a:noFill/>
                    </a:lnR>
                    <a:lnT w="28575" cap="flat" cmpd="sng" algn="ctr">
                      <a:solidFill>
                        <a:srgbClr val="808080"/>
                      </a:solidFill>
                      <a:prstDash val="solid"/>
                      <a:round/>
                      <a:headEnd type="none" w="med" len="med"/>
                      <a:tailEnd type="none" w="med" len="med"/>
                    </a:lnT>
                    <a:lnB w="3175"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w="28575" cap="flat" cmpd="sng" algn="ctr">
                      <a:solidFill>
                        <a:srgbClr val="808080"/>
                      </a:solidFill>
                      <a:prstDash val="solid"/>
                      <a:round/>
                      <a:headEnd type="none" w="med" len="med"/>
                      <a:tailEnd type="none" w="med" len="med"/>
                    </a:lnT>
                    <a:lnB cap="flat">
                      <a:noFill/>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w="28575" cap="flat" cmpd="sng" algn="ctr">
                      <a:solidFill>
                        <a:srgbClr val="808080"/>
                      </a:solidFill>
                      <a:prstDash val="solid"/>
                      <a:round/>
                      <a:headEnd type="none" w="med" len="med"/>
                      <a:tailEnd type="none" w="med" len="med"/>
                    </a:lnT>
                    <a:lnB w="3175"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w="28575" cap="flat" cmpd="sng" algn="ctr">
                      <a:solidFill>
                        <a:srgbClr val="808080"/>
                      </a:solidFill>
                      <a:prstDash val="solid"/>
                      <a:round/>
                      <a:headEnd type="none" w="med" len="med"/>
                      <a:tailEnd type="none" w="med" len="med"/>
                    </a:lnT>
                    <a:lnB cap="flat">
                      <a:noFill/>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w="28575" cap="flat" cmpd="sng" algn="ctr">
                      <a:solidFill>
                        <a:srgbClr val="808080"/>
                      </a:solidFill>
                      <a:prstDash val="solid"/>
                      <a:round/>
                      <a:headEnd type="none" w="med" len="med"/>
                      <a:tailEnd type="none" w="med" len="med"/>
                    </a:lnT>
                    <a:lnB w="3175"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w="28575" cap="flat" cmpd="sng" algn="ctr">
                      <a:solidFill>
                        <a:srgbClr val="808080"/>
                      </a:solidFill>
                      <a:prstDash val="solid"/>
                      <a:round/>
                      <a:headEnd type="none" w="med" len="med"/>
                      <a:tailEnd type="none" w="med" len="med"/>
                    </a:lnT>
                    <a:lnB cap="flat">
                      <a:noFill/>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w="28575" cap="flat" cmpd="sng" algn="ctr">
                      <a:solidFill>
                        <a:srgbClr val="808080"/>
                      </a:solidFill>
                      <a:prstDash val="solid"/>
                      <a:round/>
                      <a:headEnd type="none" w="med" len="med"/>
                      <a:tailEnd type="none" w="med" len="med"/>
                    </a:lnT>
                    <a:lnB w="28575"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w="28575" cap="flat" cmpd="sng" algn="ctr">
                      <a:solidFill>
                        <a:srgbClr val="808080"/>
                      </a:solidFill>
                      <a:prstDash val="solid"/>
                      <a:round/>
                      <a:headEnd type="none" w="med" len="med"/>
                      <a:tailEnd type="none" w="med" len="med"/>
                    </a:lnT>
                    <a:lnB cap="flat">
                      <a:noFill/>
                    </a:lnB>
                    <a:lnTlToBr>
                      <a:noFill/>
                    </a:lnTlToBr>
                    <a:lnBlToTr>
                      <a:noFill/>
                    </a:lnBlToTr>
                    <a:solidFill>
                      <a:srgbClr val="FFFFFF"/>
                    </a:solidFill>
                  </a:tcPr>
                </a:tc>
                <a:tc>
                  <a:txBody>
                    <a:bodyPr/>
                    <a:lstStyle/>
                    <a:p>
                      <a:pPr marL="382588" marR="0" lvl="0" indent="-342900" algn="l" defTabSz="914400" rtl="0" eaLnBrk="1" fontAlgn="base" latinLnBrk="0" hangingPunct="1">
                        <a:lnSpc>
                          <a:spcPct val="100000"/>
                        </a:lnSpc>
                        <a:spcBef>
                          <a:spcPct val="0"/>
                        </a:spcBef>
                        <a:spcAft>
                          <a:spcPct val="0"/>
                        </a:spcAft>
                        <a:buClr>
                          <a:srgbClr val="427730"/>
                        </a:buClr>
                        <a:buSzPct val="100000"/>
                        <a:buFont typeface="Wingdings" charset="2"/>
                        <a:buNone/>
                        <a:tabLst>
                          <a:tab pos="495300" algn="l"/>
                          <a:tab pos="1333500" algn="l"/>
                          <a:tab pos="1866900" algn="l"/>
                          <a:tab pos="2743200" algn="l"/>
                        </a:tabLst>
                      </a:pPr>
                      <a:r>
                        <a:rPr kumimoji="0" lang="en-US" sz="1400" b="0" i="0" u="none" strike="noStrike" cap="none" normalizeH="0" baseline="0" dirty="0">
                          <a:ln>
                            <a:noFill/>
                          </a:ln>
                          <a:solidFill>
                            <a:srgbClr val="080808"/>
                          </a:solidFill>
                          <a:effectLst/>
                          <a:latin typeface="Arial Bold" charset="0"/>
                          <a:cs typeface="Arial Bold" charset="0"/>
                          <a:sym typeface="Arial Bold" charset="0"/>
                        </a:rPr>
                        <a:t>SUPPORTING EVIDENCE</a:t>
                      </a:r>
                    </a:p>
                  </a:txBody>
                  <a:tcPr marL="50800" marR="50800" marT="50791" marB="50791" horzOverflow="overflow">
                    <a:lnL cap="flat">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3175" cap="flat" cmpd="sng" algn="ctr">
                      <a:solidFill>
                        <a:srgbClr val="080808"/>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33374">
                <a:tc rowSpan="2">
                  <a:txBody>
                    <a:bodyPr/>
                    <a:lstStyle/>
                    <a:p>
                      <a:pPr marL="219075" marR="0" lvl="0" indent="-179388" algn="l" defTabSz="914400" rtl="0" eaLnBrk="1" fontAlgn="base" latinLnBrk="0" hangingPunct="1">
                        <a:lnSpc>
                          <a:spcPct val="100000"/>
                        </a:lnSpc>
                        <a:spcBef>
                          <a:spcPct val="0"/>
                        </a:spcBef>
                        <a:spcAft>
                          <a:spcPct val="0"/>
                        </a:spcAft>
                        <a:buClr>
                          <a:srgbClr val="427730"/>
                        </a:buClr>
                        <a:buSzPct val="100000"/>
                        <a:buFont typeface="Wingdings" charset="2"/>
                        <a:buNone/>
                        <a:tabLst>
                          <a:tab pos="127000" algn="l"/>
                          <a:tab pos="1333500" algn="l"/>
                          <a:tab pos="1866900" algn="l"/>
                          <a:tab pos="2743200" algn="l"/>
                        </a:tabLst>
                      </a:pPr>
                      <a:r>
                        <a:rPr kumimoji="0" lang="en-US" sz="1400" b="0" i="0" u="none" strike="noStrike" cap="none" normalizeH="0" baseline="0" dirty="0">
                          <a:ln>
                            <a:noFill/>
                          </a:ln>
                          <a:solidFill>
                            <a:srgbClr val="080808"/>
                          </a:solidFill>
                          <a:effectLst/>
                          <a:latin typeface="Arial" charset="0"/>
                          <a:ea typeface="ヒラギノ角ゴ ProN W3" charset="0"/>
                          <a:cs typeface="ヒラギノ角ゴ ProN W3" charset="0"/>
                          <a:sym typeface="Arial" charset="0"/>
                        </a:rPr>
                        <a:t>1</a:t>
                      </a:r>
                      <a:r>
                        <a:rPr kumimoji="0" lang="en-US" sz="1400" b="0" i="0" u="none" strike="noStrike" cap="none" normalizeH="0" baseline="0" dirty="0">
                          <a:ln>
                            <a:noFill/>
                          </a:ln>
                          <a:solidFill>
                            <a:srgbClr val="080808"/>
                          </a:solidFill>
                          <a:effectLst/>
                          <a:latin typeface="ヒラギノ角ゴ ProN W3" charset="0"/>
                          <a:ea typeface="ヒラギノ角ゴ ProN W3" charset="0"/>
                          <a:cs typeface="ヒラギノ角ゴ ProN W3" charset="0"/>
                          <a:sym typeface="ヒラギノ角ゴ ProN W3" charset="0"/>
                        </a:rPr>
                        <a:t>	</a:t>
                      </a:r>
                      <a:r>
                        <a:rPr kumimoji="0" lang="en-US" sz="1400" b="0" i="0" u="none" strike="noStrike" cap="none" normalizeH="0" baseline="0" dirty="0">
                          <a:ln>
                            <a:noFill/>
                          </a:ln>
                          <a:solidFill>
                            <a:srgbClr val="080808"/>
                          </a:solidFill>
                          <a:effectLst/>
                          <a:latin typeface="Arial" charset="0"/>
                          <a:ea typeface="ヒラギノ角ゴ ProN W3" charset="0"/>
                          <a:cs typeface="ヒラギノ角ゴ ProN W3" charset="0"/>
                          <a:sym typeface="Arial" charset="0"/>
                        </a:rPr>
                        <a:t>Youth have no opportunities to get to know each other (beyond self-selected pairs or small cliques).</a:t>
                      </a:r>
                    </a:p>
                  </a:txBody>
                  <a:tcPr marL="50800" marR="50800" marT="50791" marB="50791" horzOverflow="overflow">
                    <a:lnL w="28575" cap="flat" cmpd="sng" algn="ctr">
                      <a:solidFill>
                        <a:srgbClr val="808080"/>
                      </a:solidFill>
                      <a:prstDash val="solid"/>
                      <a:round/>
                      <a:headEnd type="none" w="med" len="med"/>
                      <a:tailEnd type="none" w="med" len="med"/>
                    </a:lnL>
                    <a:lnR cap="flat">
                      <a:noFill/>
                    </a:lnR>
                    <a:lnT w="3175" cap="flat" cmpd="sng" algn="ctr">
                      <a:solidFill>
                        <a:srgbClr val="080808"/>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cap="flat">
                      <a:noFill/>
                    </a:lnT>
                    <a:lnB cap="flat">
                      <a:noFill/>
                    </a:lnB>
                    <a:lnTlToBr>
                      <a:noFill/>
                    </a:lnTlToBr>
                    <a:lnBlToTr>
                      <a:noFill/>
                    </a:lnBlToTr>
                    <a:solidFill>
                      <a:srgbClr val="FFFFFF"/>
                    </a:solidFill>
                  </a:tcPr>
                </a:tc>
                <a:tc rowSpan="2">
                  <a:txBody>
                    <a:bodyPr/>
                    <a:lstStyle/>
                    <a:p>
                      <a:pPr marL="219075" marR="0" lvl="0" indent="-179388" algn="l" defTabSz="914400" rtl="0" eaLnBrk="1" fontAlgn="base" latinLnBrk="0" hangingPunct="1">
                        <a:lnSpc>
                          <a:spcPct val="100000"/>
                        </a:lnSpc>
                        <a:spcBef>
                          <a:spcPct val="0"/>
                        </a:spcBef>
                        <a:spcAft>
                          <a:spcPct val="0"/>
                        </a:spcAft>
                        <a:buClr>
                          <a:srgbClr val="427730"/>
                        </a:buClr>
                        <a:buSzPct val="100000"/>
                        <a:buFont typeface="Wingdings" charset="2"/>
                        <a:buNone/>
                        <a:tabLst>
                          <a:tab pos="127000" algn="l"/>
                          <a:tab pos="1333500" algn="l"/>
                          <a:tab pos="1866900" algn="l"/>
                          <a:tab pos="2743200" algn="l"/>
                        </a:tabLst>
                      </a:pPr>
                      <a:r>
                        <a:rPr kumimoji="0" lang="en-US" sz="1400" b="0" i="0" u="none" strike="noStrike" cap="none" normalizeH="0" baseline="0" dirty="0">
                          <a:ln>
                            <a:noFill/>
                          </a:ln>
                          <a:solidFill>
                            <a:srgbClr val="080808"/>
                          </a:solidFill>
                          <a:effectLst/>
                          <a:latin typeface="Arial" charset="0"/>
                          <a:ea typeface="ヒラギノ角ゴ ProN W3" charset="0"/>
                          <a:cs typeface="ヒラギノ角ゴ ProN W3" charset="0"/>
                          <a:sym typeface="Arial" charset="0"/>
                        </a:rPr>
                        <a:t>3</a:t>
                      </a:r>
                      <a:r>
                        <a:rPr kumimoji="0" lang="en-US" sz="1400" b="0" i="0" u="none" strike="noStrike" cap="none" normalizeH="0" baseline="0" dirty="0">
                          <a:ln>
                            <a:noFill/>
                          </a:ln>
                          <a:solidFill>
                            <a:srgbClr val="080808"/>
                          </a:solidFill>
                          <a:effectLst/>
                          <a:latin typeface="ヒラギノ角ゴ ProN W3" charset="0"/>
                          <a:ea typeface="ヒラギノ角ゴ ProN W3" charset="0"/>
                          <a:cs typeface="ヒラギノ角ゴ ProN W3" charset="0"/>
                          <a:sym typeface="ヒラギノ角ゴ ProN W3" charset="0"/>
                        </a:rPr>
                        <a:t>	</a:t>
                      </a:r>
                      <a:r>
                        <a:rPr kumimoji="0" lang="en-US" sz="1400" b="0" i="0" u="none" strike="noStrike" cap="none" normalizeH="0" baseline="0" dirty="0">
                          <a:ln>
                            <a:noFill/>
                          </a:ln>
                          <a:solidFill>
                            <a:srgbClr val="080808"/>
                          </a:solidFill>
                          <a:effectLst/>
                          <a:latin typeface="Arial" charset="0"/>
                          <a:ea typeface="ヒラギノ角ゴ ProN W3" charset="0"/>
                          <a:cs typeface="ヒラギノ角ゴ ProN W3" charset="0"/>
                          <a:sym typeface="Arial" charset="0"/>
                        </a:rPr>
                        <a:t>Youth have informal opportunities to get to know each other (e.g., youth engage in informal conversations before, during, or after session.</a:t>
                      </a:r>
                    </a:p>
                  </a:txBody>
                  <a:tcPr marL="50800" marR="50800" marT="50791" marB="50791" horzOverflow="overflow">
                    <a:lnL cap="flat">
                      <a:noFill/>
                    </a:lnL>
                    <a:lnR cap="flat">
                      <a:noFill/>
                    </a:lnR>
                    <a:lnT w="3175" cap="flat" cmpd="sng" algn="ctr">
                      <a:solidFill>
                        <a:srgbClr val="080808"/>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cap="flat">
                      <a:noFill/>
                    </a:lnT>
                    <a:lnB cap="flat">
                      <a:noFill/>
                    </a:lnB>
                    <a:lnTlToBr>
                      <a:noFill/>
                    </a:lnTlToBr>
                    <a:lnBlToTr>
                      <a:noFill/>
                    </a:lnBlToTr>
                    <a:solidFill>
                      <a:srgbClr val="FFFFFF"/>
                    </a:solidFill>
                  </a:tcPr>
                </a:tc>
                <a:tc rowSpan="2">
                  <a:txBody>
                    <a:bodyPr/>
                    <a:lstStyle/>
                    <a:p>
                      <a:pPr marL="219075" marR="0" lvl="0" indent="-179388" algn="l" defTabSz="914400" rtl="0" eaLnBrk="1" fontAlgn="base" latinLnBrk="0" hangingPunct="1">
                        <a:lnSpc>
                          <a:spcPct val="100000"/>
                        </a:lnSpc>
                        <a:spcBef>
                          <a:spcPct val="0"/>
                        </a:spcBef>
                        <a:spcAft>
                          <a:spcPct val="0"/>
                        </a:spcAft>
                        <a:buClr>
                          <a:srgbClr val="427730"/>
                        </a:buClr>
                        <a:buSzPct val="100000"/>
                        <a:buFont typeface="Wingdings" charset="2"/>
                        <a:buNone/>
                        <a:tabLst>
                          <a:tab pos="127000" algn="l"/>
                          <a:tab pos="1333500" algn="l"/>
                          <a:tab pos="1866900" algn="l"/>
                          <a:tab pos="2743200" algn="l"/>
                        </a:tabLst>
                      </a:pPr>
                      <a:r>
                        <a:rPr kumimoji="0" lang="en-US" sz="1400" b="0" i="0" u="none" strike="noStrike" cap="none" normalizeH="0" baseline="0" dirty="0">
                          <a:ln>
                            <a:noFill/>
                          </a:ln>
                          <a:solidFill>
                            <a:srgbClr val="080808"/>
                          </a:solidFill>
                          <a:effectLst/>
                          <a:latin typeface="Arial" charset="0"/>
                          <a:ea typeface="ヒラギノ角ゴ ProN W3" charset="0"/>
                          <a:cs typeface="ヒラギノ角ゴ ProN W3" charset="0"/>
                          <a:sym typeface="Arial" charset="0"/>
                        </a:rPr>
                        <a:t>5</a:t>
                      </a:r>
                      <a:r>
                        <a:rPr kumimoji="0" lang="en-US" sz="1400" b="0" i="0" u="none" strike="noStrike" cap="none" normalizeH="0" baseline="0" dirty="0">
                          <a:ln>
                            <a:noFill/>
                          </a:ln>
                          <a:solidFill>
                            <a:srgbClr val="080808"/>
                          </a:solidFill>
                          <a:effectLst/>
                          <a:latin typeface="ヒラギノ角ゴ ProN W3" charset="0"/>
                          <a:ea typeface="ヒラギノ角ゴ ProN W3" charset="0"/>
                          <a:cs typeface="ヒラギノ角ゴ ProN W3" charset="0"/>
                          <a:sym typeface="ヒラギノ角ゴ ProN W3" charset="0"/>
                        </a:rPr>
                        <a:t>	</a:t>
                      </a:r>
                      <a:r>
                        <a:rPr kumimoji="0" lang="en-US" sz="1400" b="0" i="0" u="none" strike="noStrike" cap="none" normalizeH="0" baseline="0" dirty="0">
                          <a:ln>
                            <a:noFill/>
                          </a:ln>
                          <a:solidFill>
                            <a:srgbClr val="080808"/>
                          </a:solidFill>
                          <a:effectLst/>
                          <a:latin typeface="Arial" charset="0"/>
                          <a:ea typeface="ヒラギノ角ゴ ProN W3" charset="0"/>
                          <a:cs typeface="ヒラギノ角ゴ ProN W3" charset="0"/>
                          <a:sym typeface="Arial" charset="0"/>
                        </a:rPr>
                        <a:t>Youth have structured opportunities to get to know each other (e.g., there are team-building activities, introductions, personal updates, welcomes of new group members, icebreakers, and a variety of groupings for activities)</a:t>
                      </a:r>
                    </a:p>
                  </a:txBody>
                  <a:tcPr marL="50800" marR="50800" marT="50791" marB="50791" horzOverflow="overflow">
                    <a:lnL cap="flat">
                      <a:noFill/>
                    </a:lnL>
                    <a:lnR cap="flat">
                      <a:noFill/>
                    </a:lnR>
                    <a:lnT w="3175" cap="flat" cmpd="sng" algn="ctr">
                      <a:solidFill>
                        <a:srgbClr val="080808"/>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w="28575" cap="flat" cmpd="sng" algn="ctr">
                      <a:solidFill>
                        <a:srgbClr val="080808"/>
                      </a:solidFill>
                      <a:prstDash val="solid"/>
                      <a:round/>
                      <a:headEnd type="none" w="med" len="med"/>
                      <a:tailEnd type="none" w="med" len="med"/>
                    </a:lnR>
                    <a:lnT cap="flat">
                      <a:noFill/>
                    </a:lnT>
                    <a:lnB cap="flat">
                      <a:noFill/>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w="28575" cap="flat" cmpd="sng" algn="ctr">
                      <a:solidFill>
                        <a:srgbClr val="080808"/>
                      </a:solidFill>
                      <a:prstDash val="solid"/>
                      <a:round/>
                      <a:headEnd type="none" w="med" len="med"/>
                      <a:tailEnd type="none" w="med" len="med"/>
                    </a:lnL>
                    <a:lnR w="28575" cap="flat" cmpd="sng" algn="ctr">
                      <a:solidFill>
                        <a:srgbClr val="080808"/>
                      </a:solidFill>
                      <a:prstDash val="solid"/>
                      <a:round/>
                      <a:headEnd type="none" w="med" len="med"/>
                      <a:tailEnd type="none" w="med" len="med"/>
                    </a:lnR>
                    <a:lnT w="28575" cap="flat" cmpd="sng" algn="ctr">
                      <a:solidFill>
                        <a:srgbClr val="080808"/>
                      </a:solidFill>
                      <a:prstDash val="solid"/>
                      <a:round/>
                      <a:headEnd type="none" w="med" len="med"/>
                      <a:tailEnd type="none" w="med" len="med"/>
                    </a:lnT>
                    <a:lnB w="28575" cap="flat" cmpd="sng" algn="ctr">
                      <a:solidFill>
                        <a:srgbClr val="080808"/>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w="28575" cap="flat" cmpd="sng" algn="ctr">
                      <a:solidFill>
                        <a:srgbClr val="080808"/>
                      </a:solidFill>
                      <a:prstDash val="solid"/>
                      <a:round/>
                      <a:headEnd type="none" w="med" len="med"/>
                      <a:tailEnd type="none" w="med" len="med"/>
                    </a:lnL>
                    <a:lnR cap="flat">
                      <a:noFill/>
                    </a:lnR>
                    <a:lnT cap="flat">
                      <a:noFill/>
                    </a:lnT>
                    <a:lnB cap="flat">
                      <a:noFill/>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14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w="28575" cap="flat" cmpd="sng" algn="ctr">
                      <a:solidFill>
                        <a:srgbClr val="808080"/>
                      </a:solidFill>
                      <a:prstDash val="solid"/>
                      <a:round/>
                      <a:headEnd type="none" w="med" len="med"/>
                      <a:tailEnd type="none" w="med" len="med"/>
                    </a:lnR>
                    <a:lnT w="3175" cap="flat" cmpd="sng" algn="ctr">
                      <a:solidFill>
                        <a:srgbClr val="080808"/>
                      </a:solidFill>
                      <a:prstDash val="solid"/>
                      <a:round/>
                      <a:headEnd type="none" w="med" len="med"/>
                      <a:tailEnd type="none" w="med" len="med"/>
                    </a:lnT>
                    <a:lnB cap="flat">
                      <a:noFill/>
                    </a:lnB>
                    <a:lnTlToBr>
                      <a:noFill/>
                    </a:lnTlToBr>
                    <a:lnBlToTr>
                      <a:noFill/>
                    </a:lnBlToTr>
                    <a:solidFill>
                      <a:srgbClr val="FFFFFF"/>
                    </a:solidFill>
                  </a:tcPr>
                </a:tc>
                <a:extLst>
                  <a:ext uri="{0D108BD9-81ED-4DB2-BD59-A6C34878D82A}">
                    <a16:rowId xmlns:a16="http://schemas.microsoft.com/office/drawing/2014/main" val="10003"/>
                  </a:ext>
                </a:extLst>
              </a:tr>
              <a:tr h="2515067">
                <a:tc vMerge="1">
                  <a:txBody>
                    <a:bodyPr/>
                    <a:lstStyle/>
                    <a:p>
                      <a:endParaRPr lang="en-US"/>
                    </a:p>
                  </a:txBody>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4000" b="0" i="0" u="none" strike="noStrike" cap="none" normalizeH="0" baseline="0" dirty="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cap="flat">
                      <a:noFill/>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40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cap="flat">
                      <a:noFill/>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4000" b="0" i="0" u="none" strike="noStrike" cap="none" normalizeH="0" baseline="0" dirty="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cap="flat">
                      <a:noFill/>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4000" b="0" i="0" u="none" strike="noStrike" cap="none" normalizeH="0" baseline="0" dirty="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w="28575" cap="flat" cmpd="sng" algn="ctr">
                      <a:solidFill>
                        <a:srgbClr val="080808"/>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endParaRPr kumimoji="0" lang="en-US" sz="4000" b="0" i="0" u="none" strike="noStrike" cap="none" normalizeH="0" baseline="0">
                        <a:ln>
                          <a:noFill/>
                        </a:ln>
                        <a:solidFill>
                          <a:srgbClr val="080808"/>
                        </a:solidFill>
                        <a:effectLst/>
                        <a:latin typeface="Arial" charset="0"/>
                        <a:ea typeface="ヒラギノ角ゴ ProN W3" charset="0"/>
                        <a:cs typeface="ヒラギノ角ゴ ProN W3" charset="0"/>
                        <a:sym typeface="Arial" charset="0"/>
                      </a:endParaRPr>
                    </a:p>
                  </a:txBody>
                  <a:tcPr marL="50800" marR="50800" marT="50791" marB="50791" horzOverflow="overflow">
                    <a:lnL cap="flat">
                      <a:noFill/>
                    </a:lnL>
                    <a:lnR cap="flat">
                      <a:noFill/>
                    </a:lnR>
                    <a:lnT cap="flat">
                      <a:noFill/>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r>
                        <a:rPr kumimoji="0" lang="en-US" sz="1400" b="0" i="0" u="none" strike="noStrike" cap="none" normalizeH="0" baseline="0" dirty="0">
                          <a:ln>
                            <a:noFill/>
                          </a:ln>
                          <a:solidFill>
                            <a:srgbClr val="080808"/>
                          </a:solidFill>
                          <a:effectLst/>
                          <a:latin typeface="Arial Bold" charset="0"/>
                          <a:cs typeface="Arial Bold" charset="0"/>
                          <a:sym typeface="Arial Bold" charset="0"/>
                        </a:rPr>
                        <a:t>The staff started the </a:t>
                      </a:r>
                    </a:p>
                    <a:p>
                      <a:pPr marL="39688" marR="0" lvl="0" indent="0" algn="l" defTabSz="914400" rtl="0" eaLnBrk="1" fontAlgn="base" latinLnBrk="0" hangingPunct="1">
                        <a:lnSpc>
                          <a:spcPct val="100000"/>
                        </a:lnSpc>
                        <a:spcBef>
                          <a:spcPct val="0"/>
                        </a:spcBef>
                        <a:spcAft>
                          <a:spcPct val="0"/>
                        </a:spcAft>
                        <a:buClr>
                          <a:srgbClr val="427730"/>
                        </a:buClr>
                        <a:buSzPct val="100000"/>
                        <a:buFont typeface="Wingdings" charset="2"/>
                        <a:buNone/>
                        <a:tabLst/>
                      </a:pPr>
                      <a:r>
                        <a:rPr kumimoji="0" lang="en-US" sz="1400" b="0" i="0" u="none" strike="noStrike" cap="none" normalizeH="0" baseline="0" dirty="0">
                          <a:ln>
                            <a:noFill/>
                          </a:ln>
                          <a:solidFill>
                            <a:srgbClr val="080808"/>
                          </a:solidFill>
                          <a:effectLst/>
                          <a:latin typeface="Arial Bold" charset="0"/>
                          <a:cs typeface="Arial Bold" charset="0"/>
                          <a:sym typeface="Arial Bold" charset="0"/>
                        </a:rPr>
                        <a:t>session by facilitating 2 icebreakers (all of my neighbors and 2 truths and a lie)</a:t>
                      </a:r>
                    </a:p>
                  </a:txBody>
                  <a:tcPr marL="50800" marR="50800" marT="50791" marB="50791" horzOverflow="overflow">
                    <a:lnL cap="flat">
                      <a:noFill/>
                    </a:lnL>
                    <a:lnR w="28575" cap="flat" cmpd="sng" algn="ctr">
                      <a:solidFill>
                        <a:srgbClr val="808080"/>
                      </a:solidFill>
                      <a:prstDash val="solid"/>
                      <a:round/>
                      <a:headEnd type="none" w="med" len="med"/>
                      <a:tailEnd type="none" w="med" len="med"/>
                    </a:lnR>
                    <a:lnT cap="flat">
                      <a:noFill/>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22572" name="Rectangle 107">
            <a:extLst>
              <a:ext uri="{FF2B5EF4-FFF2-40B4-BE49-F238E27FC236}">
                <a16:creationId xmlns:a16="http://schemas.microsoft.com/office/drawing/2014/main" id="{9E735519-3B5C-4169-8021-9F5D3D71FBA8}"/>
              </a:ext>
            </a:extLst>
          </p:cNvPr>
          <p:cNvSpPr>
            <a:spLocks/>
          </p:cNvSpPr>
          <p:nvPr/>
        </p:nvSpPr>
        <p:spPr bwMode="auto">
          <a:xfrm>
            <a:off x="3983121" y="1736119"/>
            <a:ext cx="1447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ct val="20000"/>
              </a:spcBef>
              <a:buClr>
                <a:srgbClr val="427730"/>
              </a:buClr>
              <a:buFont typeface="Wingdings" panose="05000000000000000000" pitchFamily="2" charset="2"/>
              <a:buChar char="§"/>
              <a:defRPr sz="2800">
                <a:solidFill>
                  <a:srgbClr val="262626"/>
                </a:solidFill>
                <a:latin typeface="Arial" panose="020B0604020202020204" pitchFamily="34" charset="0"/>
                <a:ea typeface="ＭＳ Ｐゴシック" panose="020B0600070205080204" pitchFamily="34" charset="-128"/>
              </a:defRPr>
            </a:lvl1pPr>
            <a:lvl2pPr marL="742950" indent="-285750">
              <a:spcBef>
                <a:spcPct val="20000"/>
              </a:spcBef>
              <a:buClr>
                <a:srgbClr val="427730"/>
              </a:buClr>
              <a:buFont typeface="Wingdings" panose="05000000000000000000" pitchFamily="2" charset="2"/>
              <a:buChar char="ú"/>
              <a:defRPr sz="2400">
                <a:solidFill>
                  <a:srgbClr val="262626"/>
                </a:solidFill>
                <a:latin typeface="Arial" panose="020B0604020202020204" pitchFamily="34" charset="0"/>
                <a:ea typeface="ＭＳ Ｐゴシック" panose="020B0600070205080204" pitchFamily="34" charset="-128"/>
              </a:defRPr>
            </a:lvl2pPr>
            <a:lvl3pPr marL="1143000" indent="-228600">
              <a:spcBef>
                <a:spcPct val="20000"/>
              </a:spcBef>
              <a:buClr>
                <a:srgbClr val="427730"/>
              </a:buClr>
              <a:buFont typeface="Wingdings" panose="05000000000000000000" pitchFamily="2" charset="2"/>
              <a:buChar char="§"/>
              <a:defRPr sz="2000">
                <a:solidFill>
                  <a:srgbClr val="262626"/>
                </a:solidFill>
                <a:latin typeface="Arial" panose="020B0604020202020204" pitchFamily="34" charset="0"/>
                <a:ea typeface="ＭＳ Ｐゴシック" panose="020B0600070205080204" pitchFamily="34" charset="-128"/>
              </a:defRPr>
            </a:lvl3pPr>
            <a:lvl4pPr marL="1600200" indent="-228600">
              <a:spcBef>
                <a:spcPct val="20000"/>
              </a:spcBef>
              <a:buClr>
                <a:srgbClr val="427730"/>
              </a:buClr>
              <a:buFont typeface="Wingdings" panose="05000000000000000000" pitchFamily="2" charset="2"/>
              <a:buChar char="ú"/>
              <a:defRPr>
                <a:solidFill>
                  <a:srgbClr val="262626"/>
                </a:solidFill>
                <a:latin typeface="Arial" panose="020B0604020202020204" pitchFamily="34" charset="0"/>
                <a:ea typeface="ＭＳ Ｐゴシック" panose="020B0600070205080204" pitchFamily="34" charset="-128"/>
              </a:defRPr>
            </a:lvl4pPr>
            <a:lvl5pPr marL="2057400" indent="-228600">
              <a:spcBef>
                <a:spcPct val="20000"/>
              </a:spcBef>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9pPr>
          </a:lstStyle>
          <a:p>
            <a:pPr>
              <a:spcBef>
                <a:spcPts val="1050"/>
              </a:spcBef>
              <a:buClrTx/>
              <a:buNone/>
            </a:pPr>
            <a:r>
              <a:rPr lang="en-US" altLang="en-US" sz="2000" b="1" dirty="0">
                <a:solidFill>
                  <a:srgbClr val="FF0000"/>
                </a:solidFill>
                <a:cs typeface="Arial" panose="020B0604020202020204" pitchFamily="34" charset="0"/>
                <a:sym typeface="Arial" panose="020B0604020202020204" pitchFamily="34" charset="0"/>
              </a:rPr>
              <a:t>“Domain” </a:t>
            </a:r>
          </a:p>
        </p:txBody>
      </p:sp>
      <p:sp>
        <p:nvSpPr>
          <p:cNvPr id="22573" name="Rectangle 109">
            <a:extLst>
              <a:ext uri="{FF2B5EF4-FFF2-40B4-BE49-F238E27FC236}">
                <a16:creationId xmlns:a16="http://schemas.microsoft.com/office/drawing/2014/main" id="{724D177C-46A6-4BF1-986F-ED3522EA5781}"/>
              </a:ext>
            </a:extLst>
          </p:cNvPr>
          <p:cNvSpPr>
            <a:spLocks/>
          </p:cNvSpPr>
          <p:nvPr/>
        </p:nvSpPr>
        <p:spPr bwMode="auto">
          <a:xfrm>
            <a:off x="3667076" y="3175405"/>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ct val="20000"/>
              </a:spcBef>
              <a:buClr>
                <a:srgbClr val="427730"/>
              </a:buClr>
              <a:buFont typeface="Wingdings" panose="05000000000000000000" pitchFamily="2" charset="2"/>
              <a:buChar char="§"/>
              <a:defRPr sz="2800">
                <a:solidFill>
                  <a:srgbClr val="262626"/>
                </a:solidFill>
                <a:latin typeface="Arial" panose="020B0604020202020204" pitchFamily="34" charset="0"/>
                <a:ea typeface="ＭＳ Ｐゴシック" panose="020B0600070205080204" pitchFamily="34" charset="-128"/>
              </a:defRPr>
            </a:lvl1pPr>
            <a:lvl2pPr marL="742950" indent="-285750">
              <a:spcBef>
                <a:spcPct val="20000"/>
              </a:spcBef>
              <a:buClr>
                <a:srgbClr val="427730"/>
              </a:buClr>
              <a:buFont typeface="Wingdings" panose="05000000000000000000" pitchFamily="2" charset="2"/>
              <a:buChar char="ú"/>
              <a:defRPr sz="2400">
                <a:solidFill>
                  <a:srgbClr val="262626"/>
                </a:solidFill>
                <a:latin typeface="Arial" panose="020B0604020202020204" pitchFamily="34" charset="0"/>
                <a:ea typeface="ＭＳ Ｐゴシック" panose="020B0600070205080204" pitchFamily="34" charset="-128"/>
              </a:defRPr>
            </a:lvl2pPr>
            <a:lvl3pPr marL="1143000" indent="-228600">
              <a:spcBef>
                <a:spcPct val="20000"/>
              </a:spcBef>
              <a:buClr>
                <a:srgbClr val="427730"/>
              </a:buClr>
              <a:buFont typeface="Wingdings" panose="05000000000000000000" pitchFamily="2" charset="2"/>
              <a:buChar char="§"/>
              <a:defRPr sz="2000">
                <a:solidFill>
                  <a:srgbClr val="262626"/>
                </a:solidFill>
                <a:latin typeface="Arial" panose="020B0604020202020204" pitchFamily="34" charset="0"/>
                <a:ea typeface="ＭＳ Ｐゴシック" panose="020B0600070205080204" pitchFamily="34" charset="-128"/>
              </a:defRPr>
            </a:lvl3pPr>
            <a:lvl4pPr marL="1600200" indent="-228600">
              <a:spcBef>
                <a:spcPct val="20000"/>
              </a:spcBef>
              <a:buClr>
                <a:srgbClr val="427730"/>
              </a:buClr>
              <a:buFont typeface="Wingdings" panose="05000000000000000000" pitchFamily="2" charset="2"/>
              <a:buChar char="ú"/>
              <a:defRPr>
                <a:solidFill>
                  <a:srgbClr val="262626"/>
                </a:solidFill>
                <a:latin typeface="Arial" panose="020B0604020202020204" pitchFamily="34" charset="0"/>
                <a:ea typeface="ＭＳ Ｐゴシック" panose="020B0600070205080204" pitchFamily="34" charset="-128"/>
              </a:defRPr>
            </a:lvl4pPr>
            <a:lvl5pPr marL="2057400" indent="-228600">
              <a:spcBef>
                <a:spcPct val="20000"/>
              </a:spcBef>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9pPr>
          </a:lstStyle>
          <a:p>
            <a:pPr>
              <a:spcBef>
                <a:spcPts val="1050"/>
              </a:spcBef>
              <a:buClrTx/>
              <a:buNone/>
            </a:pPr>
            <a:r>
              <a:rPr lang="en-US" altLang="en-US" sz="2000" b="1" dirty="0">
                <a:solidFill>
                  <a:srgbClr val="FF0000"/>
                </a:solidFill>
                <a:cs typeface="Arial" panose="020B0604020202020204" pitchFamily="34" charset="0"/>
                <a:sym typeface="Arial" panose="020B0604020202020204" pitchFamily="34" charset="0"/>
              </a:rPr>
              <a:t>“scale”</a:t>
            </a:r>
          </a:p>
        </p:txBody>
      </p:sp>
      <p:sp>
        <p:nvSpPr>
          <p:cNvPr id="22574" name="Rectangle 113">
            <a:extLst>
              <a:ext uri="{FF2B5EF4-FFF2-40B4-BE49-F238E27FC236}">
                <a16:creationId xmlns:a16="http://schemas.microsoft.com/office/drawing/2014/main" id="{0EE78BF1-6E72-4BBE-94C5-72C636694ACE}"/>
              </a:ext>
            </a:extLst>
          </p:cNvPr>
          <p:cNvSpPr>
            <a:spLocks/>
          </p:cNvSpPr>
          <p:nvPr/>
        </p:nvSpPr>
        <p:spPr bwMode="auto">
          <a:xfrm>
            <a:off x="8760351" y="6043607"/>
            <a:ext cx="9858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ct val="20000"/>
              </a:spcBef>
              <a:buClr>
                <a:srgbClr val="427730"/>
              </a:buClr>
              <a:buFont typeface="Wingdings" panose="05000000000000000000" pitchFamily="2" charset="2"/>
              <a:buChar char="§"/>
              <a:defRPr sz="2800">
                <a:solidFill>
                  <a:srgbClr val="262626"/>
                </a:solidFill>
                <a:latin typeface="Arial" panose="020B0604020202020204" pitchFamily="34" charset="0"/>
                <a:ea typeface="ＭＳ Ｐゴシック" panose="020B0600070205080204" pitchFamily="34" charset="-128"/>
              </a:defRPr>
            </a:lvl1pPr>
            <a:lvl2pPr marL="742950" indent="-285750">
              <a:spcBef>
                <a:spcPct val="20000"/>
              </a:spcBef>
              <a:buClr>
                <a:srgbClr val="427730"/>
              </a:buClr>
              <a:buFont typeface="Wingdings" panose="05000000000000000000" pitchFamily="2" charset="2"/>
              <a:buChar char="ú"/>
              <a:defRPr sz="2400">
                <a:solidFill>
                  <a:srgbClr val="262626"/>
                </a:solidFill>
                <a:latin typeface="Arial" panose="020B0604020202020204" pitchFamily="34" charset="0"/>
                <a:ea typeface="ＭＳ Ｐゴシック" panose="020B0600070205080204" pitchFamily="34" charset="-128"/>
              </a:defRPr>
            </a:lvl2pPr>
            <a:lvl3pPr marL="1143000" indent="-228600">
              <a:spcBef>
                <a:spcPct val="20000"/>
              </a:spcBef>
              <a:buClr>
                <a:srgbClr val="427730"/>
              </a:buClr>
              <a:buFont typeface="Wingdings" panose="05000000000000000000" pitchFamily="2" charset="2"/>
              <a:buChar char="§"/>
              <a:defRPr sz="2000">
                <a:solidFill>
                  <a:srgbClr val="262626"/>
                </a:solidFill>
                <a:latin typeface="Arial" panose="020B0604020202020204" pitchFamily="34" charset="0"/>
                <a:ea typeface="ＭＳ Ｐゴシック" panose="020B0600070205080204" pitchFamily="34" charset="-128"/>
              </a:defRPr>
            </a:lvl3pPr>
            <a:lvl4pPr marL="1600200" indent="-228600">
              <a:spcBef>
                <a:spcPct val="20000"/>
              </a:spcBef>
              <a:buClr>
                <a:srgbClr val="427730"/>
              </a:buClr>
              <a:buFont typeface="Wingdings" panose="05000000000000000000" pitchFamily="2" charset="2"/>
              <a:buChar char="ú"/>
              <a:defRPr>
                <a:solidFill>
                  <a:srgbClr val="262626"/>
                </a:solidFill>
                <a:latin typeface="Arial" panose="020B0604020202020204" pitchFamily="34" charset="0"/>
                <a:ea typeface="ＭＳ Ｐゴシック" panose="020B0600070205080204" pitchFamily="34" charset="-128"/>
              </a:defRPr>
            </a:lvl4pPr>
            <a:lvl5pPr marL="2057400" indent="-228600">
              <a:spcBef>
                <a:spcPct val="20000"/>
              </a:spcBef>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9pPr>
          </a:lstStyle>
          <a:p>
            <a:pPr>
              <a:spcBef>
                <a:spcPts val="1050"/>
              </a:spcBef>
              <a:buClrTx/>
              <a:buNone/>
            </a:pPr>
            <a:r>
              <a:rPr lang="en-US" altLang="en-US" sz="2000" b="1" dirty="0">
                <a:solidFill>
                  <a:srgbClr val="FF0000"/>
                </a:solidFill>
                <a:cs typeface="Arial" panose="020B0604020202020204" pitchFamily="34" charset="0"/>
                <a:sym typeface="Arial" panose="020B0604020202020204" pitchFamily="34" charset="0"/>
              </a:rPr>
              <a:t>“item”</a:t>
            </a:r>
          </a:p>
        </p:txBody>
      </p:sp>
      <p:sp>
        <p:nvSpPr>
          <p:cNvPr id="22575" name="Rectangle 114">
            <a:extLst>
              <a:ext uri="{FF2B5EF4-FFF2-40B4-BE49-F238E27FC236}">
                <a16:creationId xmlns:a16="http://schemas.microsoft.com/office/drawing/2014/main" id="{17E7E812-20DE-41CB-A697-CBE4B596765D}"/>
              </a:ext>
            </a:extLst>
          </p:cNvPr>
          <p:cNvSpPr>
            <a:spLocks/>
          </p:cNvSpPr>
          <p:nvPr/>
        </p:nvSpPr>
        <p:spPr bwMode="auto">
          <a:xfrm>
            <a:off x="9943578" y="5728347"/>
            <a:ext cx="1600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ct val="20000"/>
              </a:spcBef>
              <a:buClr>
                <a:srgbClr val="427730"/>
              </a:buClr>
              <a:buFont typeface="Wingdings" panose="05000000000000000000" pitchFamily="2" charset="2"/>
              <a:buChar char="§"/>
              <a:defRPr sz="2800">
                <a:solidFill>
                  <a:srgbClr val="262626"/>
                </a:solidFill>
                <a:latin typeface="Arial" panose="020B0604020202020204" pitchFamily="34" charset="0"/>
                <a:ea typeface="ＭＳ Ｐゴシック" panose="020B0600070205080204" pitchFamily="34" charset="-128"/>
              </a:defRPr>
            </a:lvl1pPr>
            <a:lvl2pPr marL="742950" indent="-285750">
              <a:spcBef>
                <a:spcPct val="20000"/>
              </a:spcBef>
              <a:buClr>
                <a:srgbClr val="427730"/>
              </a:buClr>
              <a:buFont typeface="Wingdings" panose="05000000000000000000" pitchFamily="2" charset="2"/>
              <a:buChar char="ú"/>
              <a:defRPr sz="2400">
                <a:solidFill>
                  <a:srgbClr val="262626"/>
                </a:solidFill>
                <a:latin typeface="Arial" panose="020B0604020202020204" pitchFamily="34" charset="0"/>
                <a:ea typeface="ＭＳ Ｐゴシック" panose="020B0600070205080204" pitchFamily="34" charset="-128"/>
              </a:defRPr>
            </a:lvl2pPr>
            <a:lvl3pPr marL="1143000" indent="-228600">
              <a:spcBef>
                <a:spcPct val="20000"/>
              </a:spcBef>
              <a:buClr>
                <a:srgbClr val="427730"/>
              </a:buClr>
              <a:buFont typeface="Wingdings" panose="05000000000000000000" pitchFamily="2" charset="2"/>
              <a:buChar char="§"/>
              <a:defRPr sz="2000">
                <a:solidFill>
                  <a:srgbClr val="262626"/>
                </a:solidFill>
                <a:latin typeface="Arial" panose="020B0604020202020204" pitchFamily="34" charset="0"/>
                <a:ea typeface="ＭＳ Ｐゴシック" panose="020B0600070205080204" pitchFamily="34" charset="-128"/>
              </a:defRPr>
            </a:lvl3pPr>
            <a:lvl4pPr marL="1600200" indent="-228600">
              <a:spcBef>
                <a:spcPct val="20000"/>
              </a:spcBef>
              <a:buClr>
                <a:srgbClr val="427730"/>
              </a:buClr>
              <a:buFont typeface="Wingdings" panose="05000000000000000000" pitchFamily="2" charset="2"/>
              <a:buChar char="ú"/>
              <a:defRPr>
                <a:solidFill>
                  <a:srgbClr val="262626"/>
                </a:solidFill>
                <a:latin typeface="Arial" panose="020B0604020202020204" pitchFamily="34" charset="0"/>
                <a:ea typeface="ＭＳ Ｐゴシック" panose="020B0600070205080204" pitchFamily="34" charset="-128"/>
              </a:defRPr>
            </a:lvl4pPr>
            <a:lvl5pPr marL="2057400" indent="-228600">
              <a:spcBef>
                <a:spcPct val="20000"/>
              </a:spcBef>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9pPr>
          </a:lstStyle>
          <a:p>
            <a:pPr>
              <a:spcBef>
                <a:spcPts val="1050"/>
              </a:spcBef>
              <a:buClrTx/>
              <a:buNone/>
            </a:pPr>
            <a:r>
              <a:rPr lang="en-US" altLang="en-US" sz="2000" b="1" dirty="0">
                <a:solidFill>
                  <a:srgbClr val="FF0000"/>
                </a:solidFill>
                <a:cs typeface="Arial" panose="020B0604020202020204" pitchFamily="34" charset="0"/>
                <a:sym typeface="Arial" panose="020B0604020202020204" pitchFamily="34" charset="0"/>
              </a:rPr>
              <a:t>“anecdotal evidence”</a:t>
            </a:r>
          </a:p>
        </p:txBody>
      </p:sp>
      <p:sp>
        <p:nvSpPr>
          <p:cNvPr id="22576" name="Rectangle 107">
            <a:extLst>
              <a:ext uri="{FF2B5EF4-FFF2-40B4-BE49-F238E27FC236}">
                <a16:creationId xmlns:a16="http://schemas.microsoft.com/office/drawing/2014/main" id="{26FD910E-8F61-43F2-BC87-069C70513BE9}"/>
              </a:ext>
            </a:extLst>
          </p:cNvPr>
          <p:cNvSpPr>
            <a:spLocks/>
          </p:cNvSpPr>
          <p:nvPr/>
        </p:nvSpPr>
        <p:spPr bwMode="auto">
          <a:xfrm>
            <a:off x="946370" y="1924553"/>
            <a:ext cx="1447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ct val="20000"/>
              </a:spcBef>
              <a:buClr>
                <a:srgbClr val="427730"/>
              </a:buClr>
              <a:buFont typeface="Wingdings" panose="05000000000000000000" pitchFamily="2" charset="2"/>
              <a:buChar char="§"/>
              <a:defRPr sz="2800">
                <a:solidFill>
                  <a:srgbClr val="262626"/>
                </a:solidFill>
                <a:latin typeface="Arial" panose="020B0604020202020204" pitchFamily="34" charset="0"/>
                <a:ea typeface="ＭＳ Ｐゴシック" panose="020B0600070205080204" pitchFamily="34" charset="-128"/>
              </a:defRPr>
            </a:lvl1pPr>
            <a:lvl2pPr marL="742950" indent="-285750">
              <a:spcBef>
                <a:spcPct val="20000"/>
              </a:spcBef>
              <a:buClr>
                <a:srgbClr val="427730"/>
              </a:buClr>
              <a:buFont typeface="Wingdings" panose="05000000000000000000" pitchFamily="2" charset="2"/>
              <a:buChar char="ú"/>
              <a:defRPr sz="2400">
                <a:solidFill>
                  <a:srgbClr val="262626"/>
                </a:solidFill>
                <a:latin typeface="Arial" panose="020B0604020202020204" pitchFamily="34" charset="0"/>
                <a:ea typeface="ＭＳ Ｐゴシック" panose="020B0600070205080204" pitchFamily="34" charset="-128"/>
              </a:defRPr>
            </a:lvl2pPr>
            <a:lvl3pPr marL="1143000" indent="-228600">
              <a:spcBef>
                <a:spcPct val="20000"/>
              </a:spcBef>
              <a:buClr>
                <a:srgbClr val="427730"/>
              </a:buClr>
              <a:buFont typeface="Wingdings" panose="05000000000000000000" pitchFamily="2" charset="2"/>
              <a:buChar char="§"/>
              <a:defRPr sz="2000">
                <a:solidFill>
                  <a:srgbClr val="262626"/>
                </a:solidFill>
                <a:latin typeface="Arial" panose="020B0604020202020204" pitchFamily="34" charset="0"/>
                <a:ea typeface="ＭＳ Ｐゴシック" panose="020B0600070205080204" pitchFamily="34" charset="-128"/>
              </a:defRPr>
            </a:lvl3pPr>
            <a:lvl4pPr marL="1600200" indent="-228600">
              <a:spcBef>
                <a:spcPct val="20000"/>
              </a:spcBef>
              <a:buClr>
                <a:srgbClr val="427730"/>
              </a:buClr>
              <a:buFont typeface="Wingdings" panose="05000000000000000000" pitchFamily="2" charset="2"/>
              <a:buChar char="ú"/>
              <a:defRPr>
                <a:solidFill>
                  <a:srgbClr val="262626"/>
                </a:solidFill>
                <a:latin typeface="Arial" panose="020B0604020202020204" pitchFamily="34" charset="0"/>
                <a:ea typeface="ＭＳ Ｐゴシック" panose="020B0600070205080204" pitchFamily="34" charset="-128"/>
              </a:defRPr>
            </a:lvl4pPr>
            <a:lvl5pPr marL="2057400" indent="-228600">
              <a:spcBef>
                <a:spcPct val="20000"/>
              </a:spcBef>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9pPr>
          </a:lstStyle>
          <a:p>
            <a:pPr>
              <a:spcBef>
                <a:spcPts val="1050"/>
              </a:spcBef>
              <a:buClrTx/>
              <a:buNone/>
            </a:pPr>
            <a:r>
              <a:rPr lang="en-US" altLang="en-US" sz="2000" b="1" dirty="0">
                <a:solidFill>
                  <a:srgbClr val="FF0000"/>
                </a:solidFill>
                <a:cs typeface="Arial" panose="020B0604020202020204" pitchFamily="34" charset="0"/>
                <a:sym typeface="Arial" panose="020B0604020202020204" pitchFamily="34" charset="0"/>
              </a:rPr>
              <a:t>“Form” </a:t>
            </a:r>
          </a:p>
        </p:txBody>
      </p:sp>
      <p:sp>
        <p:nvSpPr>
          <p:cNvPr id="22577" name="Freeform 110">
            <a:extLst>
              <a:ext uri="{FF2B5EF4-FFF2-40B4-BE49-F238E27FC236}">
                <a16:creationId xmlns:a16="http://schemas.microsoft.com/office/drawing/2014/main" id="{9F8F5A94-3C03-4287-98D5-3FBA3DBF338E}"/>
              </a:ext>
            </a:extLst>
          </p:cNvPr>
          <p:cNvSpPr>
            <a:spLocks/>
          </p:cNvSpPr>
          <p:nvPr/>
        </p:nvSpPr>
        <p:spPr bwMode="auto">
          <a:xfrm rot="8354791">
            <a:off x="1369904" y="1661819"/>
            <a:ext cx="290512" cy="173038"/>
          </a:xfrm>
          <a:custGeom>
            <a:avLst/>
            <a:gdLst>
              <a:gd name="T0" fmla="*/ 2147483646 w 21024"/>
              <a:gd name="T1" fmla="*/ 0 h 21600"/>
              <a:gd name="T2" fmla="*/ 2147483646 w 21024"/>
              <a:gd name="T3" fmla="*/ 2147483646 h 21600"/>
              <a:gd name="T4" fmla="*/ 0 w 21024"/>
              <a:gd name="T5" fmla="*/ 2147483646 h 21600"/>
              <a:gd name="T6" fmla="*/ 0 60000 65536"/>
              <a:gd name="T7" fmla="*/ 0 60000 65536"/>
              <a:gd name="T8" fmla="*/ 0 60000 65536"/>
              <a:gd name="T9" fmla="*/ 0 w 21024"/>
              <a:gd name="T10" fmla="*/ 0 h 21600"/>
              <a:gd name="T11" fmla="*/ 21024 w 21024"/>
              <a:gd name="T12" fmla="*/ 21600 h 21600"/>
            </a:gdLst>
            <a:ahLst/>
            <a:cxnLst>
              <a:cxn ang="T6">
                <a:pos x="T0" y="T1"/>
              </a:cxn>
              <a:cxn ang="T7">
                <a:pos x="T2" y="T3"/>
              </a:cxn>
              <a:cxn ang="T8">
                <a:pos x="T4" y="T5"/>
              </a:cxn>
            </a:cxnLst>
            <a:rect l="T9" t="T10" r="T11" b="T12"/>
            <a:pathLst>
              <a:path w="21024" h="21600">
                <a:moveTo>
                  <a:pt x="20736" y="0"/>
                </a:moveTo>
                <a:cubicBezTo>
                  <a:pt x="21168" y="5400"/>
                  <a:pt x="21600" y="10800"/>
                  <a:pt x="18144" y="14400"/>
                </a:cubicBezTo>
                <a:cubicBezTo>
                  <a:pt x="14688" y="18000"/>
                  <a:pt x="7344" y="19800"/>
                  <a:pt x="0" y="21600"/>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578" name="Oval 1">
            <a:extLst>
              <a:ext uri="{FF2B5EF4-FFF2-40B4-BE49-F238E27FC236}">
                <a16:creationId xmlns:a16="http://schemas.microsoft.com/office/drawing/2014/main" id="{0F06734D-2CB3-49F4-BC1D-384ABF098069}"/>
              </a:ext>
            </a:extLst>
          </p:cNvPr>
          <p:cNvSpPr>
            <a:spLocks noChangeArrowheads="1"/>
          </p:cNvSpPr>
          <p:nvPr/>
        </p:nvSpPr>
        <p:spPr bwMode="auto">
          <a:xfrm>
            <a:off x="5675325" y="3357964"/>
            <a:ext cx="2839233" cy="294901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427730"/>
              </a:buClr>
              <a:buFont typeface="Wingdings" panose="05000000000000000000" pitchFamily="2" charset="2"/>
              <a:buChar char="§"/>
              <a:defRPr sz="2800">
                <a:solidFill>
                  <a:srgbClr val="262626"/>
                </a:solidFill>
                <a:latin typeface="Arial" panose="020B0604020202020204" pitchFamily="34" charset="0"/>
                <a:ea typeface="ＭＳ Ｐゴシック" panose="020B0600070205080204" pitchFamily="34" charset="-128"/>
              </a:defRPr>
            </a:lvl1pPr>
            <a:lvl2pPr marL="742950" indent="-285750">
              <a:spcBef>
                <a:spcPct val="20000"/>
              </a:spcBef>
              <a:buClr>
                <a:srgbClr val="427730"/>
              </a:buClr>
              <a:buFont typeface="Wingdings" panose="05000000000000000000" pitchFamily="2" charset="2"/>
              <a:buChar char="ú"/>
              <a:defRPr sz="2400">
                <a:solidFill>
                  <a:srgbClr val="262626"/>
                </a:solidFill>
                <a:latin typeface="Arial" panose="020B0604020202020204" pitchFamily="34" charset="0"/>
                <a:ea typeface="ＭＳ Ｐゴシック" panose="020B0600070205080204" pitchFamily="34" charset="-128"/>
              </a:defRPr>
            </a:lvl2pPr>
            <a:lvl3pPr marL="1143000" indent="-228600">
              <a:spcBef>
                <a:spcPct val="20000"/>
              </a:spcBef>
              <a:buClr>
                <a:srgbClr val="427730"/>
              </a:buClr>
              <a:buFont typeface="Wingdings" panose="05000000000000000000" pitchFamily="2" charset="2"/>
              <a:buChar char="§"/>
              <a:defRPr sz="2000">
                <a:solidFill>
                  <a:srgbClr val="262626"/>
                </a:solidFill>
                <a:latin typeface="Arial" panose="020B0604020202020204" pitchFamily="34" charset="0"/>
                <a:ea typeface="ＭＳ Ｐゴシック" panose="020B0600070205080204" pitchFamily="34" charset="-128"/>
              </a:defRPr>
            </a:lvl3pPr>
            <a:lvl4pPr marL="1600200" indent="-228600">
              <a:spcBef>
                <a:spcPct val="20000"/>
              </a:spcBef>
              <a:buClr>
                <a:srgbClr val="427730"/>
              </a:buClr>
              <a:buFont typeface="Wingdings" panose="05000000000000000000" pitchFamily="2" charset="2"/>
              <a:buChar char="ú"/>
              <a:defRPr>
                <a:solidFill>
                  <a:srgbClr val="262626"/>
                </a:solidFill>
                <a:latin typeface="Arial" panose="020B0604020202020204" pitchFamily="34" charset="0"/>
                <a:ea typeface="ＭＳ Ｐゴシック" panose="020B0600070205080204" pitchFamily="34" charset="-128"/>
              </a:defRPr>
            </a:lvl4pPr>
            <a:lvl5pPr marL="2057400" indent="-228600">
              <a:spcBef>
                <a:spcPct val="20000"/>
              </a:spcBef>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200">
              <a:solidFill>
                <a:srgbClr val="000000"/>
              </a:solidFill>
              <a:ea typeface="ヒラギノ角ゴ ProN W3"/>
              <a:cs typeface="ヒラギノ角ゴ ProN W3"/>
              <a:sym typeface="Arial" panose="020B0604020202020204" pitchFamily="34" charset="0"/>
            </a:endParaRPr>
          </a:p>
        </p:txBody>
      </p:sp>
      <p:sp>
        <p:nvSpPr>
          <p:cNvPr id="22579" name="Rectangle 113">
            <a:extLst>
              <a:ext uri="{FF2B5EF4-FFF2-40B4-BE49-F238E27FC236}">
                <a16:creationId xmlns:a16="http://schemas.microsoft.com/office/drawing/2014/main" id="{75CF90F2-9818-42D6-90EB-87B0A4A523C4}"/>
              </a:ext>
            </a:extLst>
          </p:cNvPr>
          <p:cNvSpPr>
            <a:spLocks/>
          </p:cNvSpPr>
          <p:nvPr/>
        </p:nvSpPr>
        <p:spPr bwMode="auto">
          <a:xfrm>
            <a:off x="1228246" y="6447842"/>
            <a:ext cx="4038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spcBef>
                <a:spcPct val="20000"/>
              </a:spcBef>
              <a:buClr>
                <a:srgbClr val="427730"/>
              </a:buClr>
              <a:buFont typeface="Wingdings" panose="05000000000000000000" pitchFamily="2" charset="2"/>
              <a:buChar char="§"/>
              <a:defRPr sz="2800">
                <a:solidFill>
                  <a:srgbClr val="262626"/>
                </a:solidFill>
                <a:latin typeface="Arial" panose="020B0604020202020204" pitchFamily="34" charset="0"/>
                <a:ea typeface="ＭＳ Ｐゴシック" panose="020B0600070205080204" pitchFamily="34" charset="-128"/>
              </a:defRPr>
            </a:lvl1pPr>
            <a:lvl2pPr marL="742950" indent="-285750">
              <a:spcBef>
                <a:spcPct val="20000"/>
              </a:spcBef>
              <a:buClr>
                <a:srgbClr val="427730"/>
              </a:buClr>
              <a:buFont typeface="Wingdings" panose="05000000000000000000" pitchFamily="2" charset="2"/>
              <a:buChar char="ú"/>
              <a:defRPr sz="2400">
                <a:solidFill>
                  <a:srgbClr val="262626"/>
                </a:solidFill>
                <a:latin typeface="Arial" panose="020B0604020202020204" pitchFamily="34" charset="0"/>
                <a:ea typeface="ＭＳ Ｐゴシック" panose="020B0600070205080204" pitchFamily="34" charset="-128"/>
              </a:defRPr>
            </a:lvl2pPr>
            <a:lvl3pPr marL="1143000" indent="-228600">
              <a:spcBef>
                <a:spcPct val="20000"/>
              </a:spcBef>
              <a:buClr>
                <a:srgbClr val="427730"/>
              </a:buClr>
              <a:buFont typeface="Wingdings" panose="05000000000000000000" pitchFamily="2" charset="2"/>
              <a:buChar char="§"/>
              <a:defRPr sz="2000">
                <a:solidFill>
                  <a:srgbClr val="262626"/>
                </a:solidFill>
                <a:latin typeface="Arial" panose="020B0604020202020204" pitchFamily="34" charset="0"/>
                <a:ea typeface="ＭＳ Ｐゴシック" panose="020B0600070205080204" pitchFamily="34" charset="-128"/>
              </a:defRPr>
            </a:lvl3pPr>
            <a:lvl4pPr marL="1600200" indent="-228600">
              <a:spcBef>
                <a:spcPct val="20000"/>
              </a:spcBef>
              <a:buClr>
                <a:srgbClr val="427730"/>
              </a:buClr>
              <a:buFont typeface="Wingdings" panose="05000000000000000000" pitchFamily="2" charset="2"/>
              <a:buChar char="ú"/>
              <a:defRPr>
                <a:solidFill>
                  <a:srgbClr val="262626"/>
                </a:solidFill>
                <a:latin typeface="Arial" panose="020B0604020202020204" pitchFamily="34" charset="0"/>
                <a:ea typeface="ＭＳ Ｐゴシック" panose="020B0600070205080204" pitchFamily="34" charset="-128"/>
              </a:defRPr>
            </a:lvl4pPr>
            <a:lvl5pPr marL="2057400" indent="-228600">
              <a:spcBef>
                <a:spcPct val="20000"/>
              </a:spcBef>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9pPr>
          </a:lstStyle>
          <a:p>
            <a:pPr>
              <a:spcBef>
                <a:spcPts val="1050"/>
              </a:spcBef>
              <a:buClrTx/>
              <a:buNone/>
            </a:pPr>
            <a:r>
              <a:rPr lang="en-US" altLang="en-US" sz="2000" b="1" dirty="0">
                <a:solidFill>
                  <a:srgbClr val="FF0000"/>
                </a:solidFill>
                <a:cs typeface="Arial" panose="020B0604020202020204" pitchFamily="34" charset="0"/>
                <a:sym typeface="Arial" panose="020B0604020202020204" pitchFamily="34" charset="0"/>
              </a:rPr>
              <a:t>“level/ indicator/ descriptor”</a:t>
            </a:r>
          </a:p>
        </p:txBody>
      </p:sp>
      <p:sp>
        <p:nvSpPr>
          <p:cNvPr id="22580" name="Freeform 110">
            <a:extLst>
              <a:ext uri="{FF2B5EF4-FFF2-40B4-BE49-F238E27FC236}">
                <a16:creationId xmlns:a16="http://schemas.microsoft.com/office/drawing/2014/main" id="{F380C4DA-064D-403D-B249-5DFE413EFF8B}"/>
              </a:ext>
            </a:extLst>
          </p:cNvPr>
          <p:cNvSpPr>
            <a:spLocks/>
          </p:cNvSpPr>
          <p:nvPr/>
        </p:nvSpPr>
        <p:spPr bwMode="auto">
          <a:xfrm rot="696155">
            <a:off x="8126135" y="6115136"/>
            <a:ext cx="617537" cy="228600"/>
          </a:xfrm>
          <a:custGeom>
            <a:avLst/>
            <a:gdLst>
              <a:gd name="T0" fmla="*/ 2147483646 w 21024"/>
              <a:gd name="T1" fmla="*/ 0 h 21600"/>
              <a:gd name="T2" fmla="*/ 2147483646 w 21024"/>
              <a:gd name="T3" fmla="*/ 2147483646 h 21600"/>
              <a:gd name="T4" fmla="*/ 0 w 21024"/>
              <a:gd name="T5" fmla="*/ 2147483646 h 21600"/>
              <a:gd name="T6" fmla="*/ 0 60000 65536"/>
              <a:gd name="T7" fmla="*/ 0 60000 65536"/>
              <a:gd name="T8" fmla="*/ 0 60000 65536"/>
              <a:gd name="T9" fmla="*/ 0 w 21024"/>
              <a:gd name="T10" fmla="*/ 0 h 21600"/>
              <a:gd name="T11" fmla="*/ 21024 w 21024"/>
              <a:gd name="T12" fmla="*/ 21600 h 21600"/>
            </a:gdLst>
            <a:ahLst/>
            <a:cxnLst>
              <a:cxn ang="T6">
                <a:pos x="T0" y="T1"/>
              </a:cxn>
              <a:cxn ang="T7">
                <a:pos x="T2" y="T3"/>
              </a:cxn>
              <a:cxn ang="T8">
                <a:pos x="T4" y="T5"/>
              </a:cxn>
            </a:cxnLst>
            <a:rect l="T9" t="T10" r="T11" b="T12"/>
            <a:pathLst>
              <a:path w="21024" h="21600">
                <a:moveTo>
                  <a:pt x="20736" y="0"/>
                </a:moveTo>
                <a:cubicBezTo>
                  <a:pt x="21168" y="5400"/>
                  <a:pt x="21600" y="10800"/>
                  <a:pt x="18144" y="14400"/>
                </a:cubicBezTo>
                <a:cubicBezTo>
                  <a:pt x="14688" y="18000"/>
                  <a:pt x="7344" y="19800"/>
                  <a:pt x="0" y="21600"/>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581" name="Freeform 110">
            <a:extLst>
              <a:ext uri="{FF2B5EF4-FFF2-40B4-BE49-F238E27FC236}">
                <a16:creationId xmlns:a16="http://schemas.microsoft.com/office/drawing/2014/main" id="{64079B5C-2D50-4016-81F4-24126B40D217}"/>
              </a:ext>
            </a:extLst>
          </p:cNvPr>
          <p:cNvSpPr>
            <a:spLocks/>
          </p:cNvSpPr>
          <p:nvPr/>
        </p:nvSpPr>
        <p:spPr bwMode="auto">
          <a:xfrm rot="8354791">
            <a:off x="3527018" y="5988995"/>
            <a:ext cx="485237" cy="45719"/>
          </a:xfrm>
          <a:custGeom>
            <a:avLst/>
            <a:gdLst>
              <a:gd name="T0" fmla="*/ 2147483646 w 21024"/>
              <a:gd name="T1" fmla="*/ 0 h 21600"/>
              <a:gd name="T2" fmla="*/ 2147483646 w 21024"/>
              <a:gd name="T3" fmla="*/ 2147483646 h 21600"/>
              <a:gd name="T4" fmla="*/ 0 w 21024"/>
              <a:gd name="T5" fmla="*/ 2147483646 h 21600"/>
              <a:gd name="T6" fmla="*/ 0 60000 65536"/>
              <a:gd name="T7" fmla="*/ 0 60000 65536"/>
              <a:gd name="T8" fmla="*/ 0 60000 65536"/>
              <a:gd name="T9" fmla="*/ 0 w 21024"/>
              <a:gd name="T10" fmla="*/ 0 h 21600"/>
              <a:gd name="T11" fmla="*/ 21024 w 21024"/>
              <a:gd name="T12" fmla="*/ 21600 h 21600"/>
            </a:gdLst>
            <a:ahLst/>
            <a:cxnLst>
              <a:cxn ang="T6">
                <a:pos x="T0" y="T1"/>
              </a:cxn>
              <a:cxn ang="T7">
                <a:pos x="T2" y="T3"/>
              </a:cxn>
              <a:cxn ang="T8">
                <a:pos x="T4" y="T5"/>
              </a:cxn>
            </a:cxnLst>
            <a:rect l="T9" t="T10" r="T11" b="T12"/>
            <a:pathLst>
              <a:path w="21024" h="21600">
                <a:moveTo>
                  <a:pt x="20736" y="0"/>
                </a:moveTo>
                <a:cubicBezTo>
                  <a:pt x="21168" y="5400"/>
                  <a:pt x="21600" y="10800"/>
                  <a:pt x="18144" y="14400"/>
                </a:cubicBezTo>
                <a:cubicBezTo>
                  <a:pt x="14688" y="18000"/>
                  <a:pt x="7344" y="19800"/>
                  <a:pt x="0" y="21600"/>
                </a:cubicBez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582" name="Freeform 110">
            <a:extLst>
              <a:ext uri="{FF2B5EF4-FFF2-40B4-BE49-F238E27FC236}">
                <a16:creationId xmlns:a16="http://schemas.microsoft.com/office/drawing/2014/main" id="{82CD6C85-601D-4223-8320-3687E71300C6}"/>
              </a:ext>
            </a:extLst>
          </p:cNvPr>
          <p:cNvSpPr>
            <a:spLocks/>
          </p:cNvSpPr>
          <p:nvPr/>
        </p:nvSpPr>
        <p:spPr bwMode="auto">
          <a:xfrm rot="3539199" flipV="1">
            <a:off x="10603705" y="5391914"/>
            <a:ext cx="379413" cy="117475"/>
          </a:xfrm>
          <a:custGeom>
            <a:avLst/>
            <a:gdLst>
              <a:gd name="T0" fmla="*/ 2147483646 w 21024"/>
              <a:gd name="T1" fmla="*/ 0 h 21600"/>
              <a:gd name="T2" fmla="*/ 2147483646 w 21024"/>
              <a:gd name="T3" fmla="*/ 2147483646 h 21600"/>
              <a:gd name="T4" fmla="*/ 0 w 21024"/>
              <a:gd name="T5" fmla="*/ 2147483646 h 21600"/>
              <a:gd name="T6" fmla="*/ 0 60000 65536"/>
              <a:gd name="T7" fmla="*/ 0 60000 65536"/>
              <a:gd name="T8" fmla="*/ 0 60000 65536"/>
              <a:gd name="T9" fmla="*/ 0 w 21024"/>
              <a:gd name="T10" fmla="*/ 0 h 21600"/>
              <a:gd name="T11" fmla="*/ 21024 w 21024"/>
              <a:gd name="T12" fmla="*/ 21600 h 21600"/>
            </a:gdLst>
            <a:ahLst/>
            <a:cxnLst>
              <a:cxn ang="T6">
                <a:pos x="T0" y="T1"/>
              </a:cxn>
              <a:cxn ang="T7">
                <a:pos x="T2" y="T3"/>
              </a:cxn>
              <a:cxn ang="T8">
                <a:pos x="T4" y="T5"/>
              </a:cxn>
            </a:cxnLst>
            <a:rect l="T9" t="T10" r="T11" b="T12"/>
            <a:pathLst>
              <a:path w="21024" h="21600">
                <a:moveTo>
                  <a:pt x="20736" y="0"/>
                </a:moveTo>
                <a:cubicBezTo>
                  <a:pt x="21168" y="5400"/>
                  <a:pt x="21600" y="10800"/>
                  <a:pt x="18144" y="14400"/>
                </a:cubicBezTo>
                <a:cubicBezTo>
                  <a:pt x="14688" y="18000"/>
                  <a:pt x="7344" y="19800"/>
                  <a:pt x="0" y="21600"/>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583" name="Rectangle 2">
            <a:extLst>
              <a:ext uri="{FF2B5EF4-FFF2-40B4-BE49-F238E27FC236}">
                <a16:creationId xmlns:a16="http://schemas.microsoft.com/office/drawing/2014/main" id="{ACFD834D-4051-49B3-99DC-B24CC22331BA}"/>
              </a:ext>
            </a:extLst>
          </p:cNvPr>
          <p:cNvSpPr>
            <a:spLocks noChangeArrowheads="1"/>
          </p:cNvSpPr>
          <p:nvPr/>
        </p:nvSpPr>
        <p:spPr bwMode="auto">
          <a:xfrm>
            <a:off x="1802626" y="3484181"/>
            <a:ext cx="6477078" cy="2635250"/>
          </a:xfrm>
          <a:prstGeom prst="rect">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427730"/>
              </a:buClr>
              <a:buFont typeface="Wingdings" panose="05000000000000000000" pitchFamily="2" charset="2"/>
              <a:buChar char="§"/>
              <a:defRPr sz="2800">
                <a:solidFill>
                  <a:srgbClr val="262626"/>
                </a:solidFill>
                <a:latin typeface="Arial" panose="020B0604020202020204" pitchFamily="34" charset="0"/>
                <a:ea typeface="ＭＳ Ｐゴシック" panose="020B0600070205080204" pitchFamily="34" charset="-128"/>
              </a:defRPr>
            </a:lvl1pPr>
            <a:lvl2pPr marL="742950" indent="-285750">
              <a:spcBef>
                <a:spcPct val="20000"/>
              </a:spcBef>
              <a:buClr>
                <a:srgbClr val="427730"/>
              </a:buClr>
              <a:buFont typeface="Wingdings" panose="05000000000000000000" pitchFamily="2" charset="2"/>
              <a:buChar char="ú"/>
              <a:defRPr sz="2400">
                <a:solidFill>
                  <a:srgbClr val="262626"/>
                </a:solidFill>
                <a:latin typeface="Arial" panose="020B0604020202020204" pitchFamily="34" charset="0"/>
                <a:ea typeface="ＭＳ Ｐゴシック" panose="020B0600070205080204" pitchFamily="34" charset="-128"/>
              </a:defRPr>
            </a:lvl2pPr>
            <a:lvl3pPr marL="1143000" indent="-228600">
              <a:spcBef>
                <a:spcPct val="20000"/>
              </a:spcBef>
              <a:buClr>
                <a:srgbClr val="427730"/>
              </a:buClr>
              <a:buFont typeface="Wingdings" panose="05000000000000000000" pitchFamily="2" charset="2"/>
              <a:buChar char="§"/>
              <a:defRPr sz="2000">
                <a:solidFill>
                  <a:srgbClr val="262626"/>
                </a:solidFill>
                <a:latin typeface="Arial" panose="020B0604020202020204" pitchFamily="34" charset="0"/>
                <a:ea typeface="ＭＳ Ｐゴシック" panose="020B0600070205080204" pitchFamily="34" charset="-128"/>
              </a:defRPr>
            </a:lvl3pPr>
            <a:lvl4pPr marL="1600200" indent="-228600">
              <a:spcBef>
                <a:spcPct val="20000"/>
              </a:spcBef>
              <a:buClr>
                <a:srgbClr val="427730"/>
              </a:buClr>
              <a:buFont typeface="Wingdings" panose="05000000000000000000" pitchFamily="2" charset="2"/>
              <a:buChar char="ú"/>
              <a:defRPr>
                <a:solidFill>
                  <a:srgbClr val="262626"/>
                </a:solidFill>
                <a:latin typeface="Arial" panose="020B0604020202020204" pitchFamily="34" charset="0"/>
                <a:ea typeface="ＭＳ Ｐゴシック" panose="020B0600070205080204" pitchFamily="34" charset="-128"/>
              </a:defRPr>
            </a:lvl4pPr>
            <a:lvl5pPr marL="2057400" indent="-228600">
              <a:spcBef>
                <a:spcPct val="20000"/>
              </a:spcBef>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427730"/>
              </a:buClr>
              <a:buFont typeface="Wingdings" panose="05000000000000000000" pitchFamily="2" charset="2"/>
              <a:buChar char="§"/>
              <a:defRPr sz="1600">
                <a:solidFill>
                  <a:srgbClr val="26262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200">
              <a:solidFill>
                <a:srgbClr val="000000"/>
              </a:solidFill>
              <a:ea typeface="ヒラギノ角ゴ ProN W3"/>
              <a:cs typeface="ヒラギノ角ゴ ProN W3"/>
              <a:sym typeface="Arial" panose="020B0604020202020204" pitchFamily="34" charset="0"/>
            </a:endParaRPr>
          </a:p>
        </p:txBody>
      </p:sp>
      <p:sp>
        <p:nvSpPr>
          <p:cNvPr id="22584" name="Freeform 110">
            <a:extLst>
              <a:ext uri="{FF2B5EF4-FFF2-40B4-BE49-F238E27FC236}">
                <a16:creationId xmlns:a16="http://schemas.microsoft.com/office/drawing/2014/main" id="{15366220-1CA2-4D7E-AC98-CC0AAECFB3C8}"/>
              </a:ext>
            </a:extLst>
          </p:cNvPr>
          <p:cNvSpPr>
            <a:spLocks/>
          </p:cNvSpPr>
          <p:nvPr/>
        </p:nvSpPr>
        <p:spPr bwMode="auto">
          <a:xfrm rot="18857438" flipV="1">
            <a:off x="3339232" y="1871358"/>
            <a:ext cx="447675" cy="184150"/>
          </a:xfrm>
          <a:custGeom>
            <a:avLst/>
            <a:gdLst>
              <a:gd name="T0" fmla="*/ 2147483646 w 21024"/>
              <a:gd name="T1" fmla="*/ 0 h 21600"/>
              <a:gd name="T2" fmla="*/ 2147483646 w 21024"/>
              <a:gd name="T3" fmla="*/ 2147483646 h 21600"/>
              <a:gd name="T4" fmla="*/ 0 w 21024"/>
              <a:gd name="T5" fmla="*/ 2147483646 h 21600"/>
              <a:gd name="T6" fmla="*/ 0 60000 65536"/>
              <a:gd name="T7" fmla="*/ 0 60000 65536"/>
              <a:gd name="T8" fmla="*/ 0 60000 65536"/>
              <a:gd name="T9" fmla="*/ 0 w 21024"/>
              <a:gd name="T10" fmla="*/ 0 h 21600"/>
              <a:gd name="T11" fmla="*/ 21024 w 21024"/>
              <a:gd name="T12" fmla="*/ 21600 h 21600"/>
            </a:gdLst>
            <a:ahLst/>
            <a:cxnLst>
              <a:cxn ang="T6">
                <a:pos x="T0" y="T1"/>
              </a:cxn>
              <a:cxn ang="T7">
                <a:pos x="T2" y="T3"/>
              </a:cxn>
              <a:cxn ang="T8">
                <a:pos x="T4" y="T5"/>
              </a:cxn>
            </a:cxnLst>
            <a:rect l="T9" t="T10" r="T11" b="T12"/>
            <a:pathLst>
              <a:path w="21024" h="21600">
                <a:moveTo>
                  <a:pt x="20736" y="0"/>
                </a:moveTo>
                <a:cubicBezTo>
                  <a:pt x="21168" y="5400"/>
                  <a:pt x="21600" y="10800"/>
                  <a:pt x="18144" y="14400"/>
                </a:cubicBezTo>
                <a:cubicBezTo>
                  <a:pt x="14688" y="18000"/>
                  <a:pt x="7344" y="19800"/>
                  <a:pt x="0" y="21600"/>
                </a:cubicBez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585" name="Freeform 110">
            <a:extLst>
              <a:ext uri="{FF2B5EF4-FFF2-40B4-BE49-F238E27FC236}">
                <a16:creationId xmlns:a16="http://schemas.microsoft.com/office/drawing/2014/main" id="{062FF951-7337-46E9-960C-14EF3F234F99}"/>
              </a:ext>
            </a:extLst>
          </p:cNvPr>
          <p:cNvSpPr>
            <a:spLocks/>
          </p:cNvSpPr>
          <p:nvPr/>
        </p:nvSpPr>
        <p:spPr bwMode="auto">
          <a:xfrm rot="11994037" flipV="1">
            <a:off x="3097419" y="3063694"/>
            <a:ext cx="447675" cy="184150"/>
          </a:xfrm>
          <a:custGeom>
            <a:avLst/>
            <a:gdLst>
              <a:gd name="T0" fmla="*/ 2147483646 w 21024"/>
              <a:gd name="T1" fmla="*/ 0 h 21600"/>
              <a:gd name="T2" fmla="*/ 2147483646 w 21024"/>
              <a:gd name="T3" fmla="*/ 2147483646 h 21600"/>
              <a:gd name="T4" fmla="*/ 0 w 21024"/>
              <a:gd name="T5" fmla="*/ 2147483646 h 21600"/>
              <a:gd name="T6" fmla="*/ 0 60000 65536"/>
              <a:gd name="T7" fmla="*/ 0 60000 65536"/>
              <a:gd name="T8" fmla="*/ 0 60000 65536"/>
              <a:gd name="T9" fmla="*/ 0 w 21024"/>
              <a:gd name="T10" fmla="*/ 0 h 21600"/>
              <a:gd name="T11" fmla="*/ 21024 w 21024"/>
              <a:gd name="T12" fmla="*/ 21600 h 21600"/>
            </a:gdLst>
            <a:ahLst/>
            <a:cxnLst>
              <a:cxn ang="T6">
                <a:pos x="T0" y="T1"/>
              </a:cxn>
              <a:cxn ang="T7">
                <a:pos x="T2" y="T3"/>
              </a:cxn>
              <a:cxn ang="T8">
                <a:pos x="T4" y="T5"/>
              </a:cxn>
            </a:cxnLst>
            <a:rect l="T9" t="T10" r="T11" b="T12"/>
            <a:pathLst>
              <a:path w="21024" h="21600">
                <a:moveTo>
                  <a:pt x="20736" y="0"/>
                </a:moveTo>
                <a:cubicBezTo>
                  <a:pt x="21168" y="5400"/>
                  <a:pt x="21600" y="10800"/>
                  <a:pt x="18144" y="14400"/>
                </a:cubicBezTo>
                <a:cubicBezTo>
                  <a:pt x="14688" y="18000"/>
                  <a:pt x="7344" y="19800"/>
                  <a:pt x="0" y="21600"/>
                </a:cubicBez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 name="Text Placeholder 4">
            <a:extLst>
              <a:ext uri="{FF2B5EF4-FFF2-40B4-BE49-F238E27FC236}">
                <a16:creationId xmlns:a16="http://schemas.microsoft.com/office/drawing/2014/main" id="{ADE59525-9A12-4C18-AB44-E03C4B02A698}"/>
              </a:ext>
            </a:extLst>
          </p:cNvPr>
          <p:cNvSpPr>
            <a:spLocks noGrp="1"/>
          </p:cNvSpPr>
          <p:nvPr>
            <p:ph type="body" sz="quarter" idx="16"/>
          </p:nvPr>
        </p:nvSpPr>
        <p:spPr>
          <a:xfrm>
            <a:off x="1305865" y="504750"/>
            <a:ext cx="6634081" cy="1097382"/>
          </a:xfrm>
        </p:spPr>
        <p:txBody>
          <a:bodyPr/>
          <a:lstStyle/>
          <a:p>
            <a:r>
              <a:rPr lang="en-US" dirty="0"/>
              <a:t>PQA Sample Item</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a:extLst>
              <a:ext uri="{FF2B5EF4-FFF2-40B4-BE49-F238E27FC236}">
                <a16:creationId xmlns:a16="http://schemas.microsoft.com/office/drawing/2014/main" id="{15D33EE3-1642-4ED7-9021-6C436F391B0D}"/>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27973" y="268966"/>
            <a:ext cx="11336054" cy="632006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60A47-711C-4CB6-BC42-40E982C0BA96}"/>
              </a:ext>
            </a:extLst>
          </p:cNvPr>
          <p:cNvSpPr>
            <a:spLocks noGrp="1"/>
          </p:cNvSpPr>
          <p:nvPr>
            <p:ph type="body" sz="quarter" idx="16"/>
          </p:nvPr>
        </p:nvSpPr>
        <p:spPr/>
        <p:txBody>
          <a:bodyPr/>
          <a:lstStyle/>
          <a:p>
            <a:r>
              <a:rPr lang="en-US" dirty="0"/>
              <a:t>Note Taking</a:t>
            </a:r>
          </a:p>
        </p:txBody>
      </p:sp>
      <p:sp>
        <p:nvSpPr>
          <p:cNvPr id="3" name="Text Placeholder 2">
            <a:extLst>
              <a:ext uri="{FF2B5EF4-FFF2-40B4-BE49-F238E27FC236}">
                <a16:creationId xmlns:a16="http://schemas.microsoft.com/office/drawing/2014/main" id="{99D3301C-D813-4BD9-BBBE-F357EFE7C94C}"/>
              </a:ext>
            </a:extLst>
          </p:cNvPr>
          <p:cNvSpPr>
            <a:spLocks noGrp="1"/>
          </p:cNvSpPr>
          <p:nvPr>
            <p:ph type="body" sz="quarter" idx="15"/>
          </p:nvPr>
        </p:nvSpPr>
        <p:spPr>
          <a:xfrm>
            <a:off x="1268947" y="1941534"/>
            <a:ext cx="4154822" cy="4560720"/>
          </a:xfrm>
        </p:spPr>
        <p:txBody>
          <a:bodyPr/>
          <a:lstStyle/>
          <a:p>
            <a:pPr marL="342900" lvl="0" indent="-342900" eaLnBrk="0" fontAlgn="base" hangingPunct="0">
              <a:lnSpc>
                <a:spcPct val="100000"/>
              </a:lnSpc>
              <a:spcBef>
                <a:spcPct val="20000"/>
              </a:spcBef>
              <a:spcAft>
                <a:spcPct val="0"/>
              </a:spcAft>
              <a:buClr>
                <a:srgbClr val="427730"/>
              </a:buClr>
              <a:buNone/>
            </a:pPr>
            <a:r>
              <a:rPr lang="en-US" altLang="en-US" sz="2400" b="1" kern="0" dirty="0">
                <a:solidFill>
                  <a:srgbClr val="262626"/>
                </a:solidFill>
                <a:latin typeface="Arial"/>
                <a:ea typeface="ＭＳ Ｐゴシック" panose="020B0600070205080204" pitchFamily="34" charset="-128"/>
              </a:rPr>
              <a:t>MORE EFFECTIVE NOTES</a:t>
            </a:r>
          </a:p>
          <a:p>
            <a:pPr marL="342900" lvl="0" indent="-342900" eaLnBrk="0" fontAlgn="base" hangingPunct="0">
              <a:lnSpc>
                <a:spcPct val="100000"/>
              </a:lnSpc>
              <a:spcBef>
                <a:spcPct val="20000"/>
              </a:spcBef>
              <a:spcAft>
                <a:spcPct val="0"/>
              </a:spcAft>
              <a:buClr>
                <a:srgbClr val="427730"/>
              </a:buClr>
              <a:buFont typeface="Wingdings" panose="05000000000000000000" pitchFamily="2" charset="2"/>
              <a:buChar char="§"/>
            </a:pPr>
            <a:r>
              <a:rPr lang="en-US" altLang="en-US" sz="2400" kern="0" dirty="0">
                <a:solidFill>
                  <a:srgbClr val="262626"/>
                </a:solidFill>
                <a:latin typeface="Arial"/>
                <a:ea typeface="ＭＳ Ｐゴシック" panose="020B0600070205080204" pitchFamily="34" charset="-128"/>
              </a:rPr>
              <a:t>Are factual and objective</a:t>
            </a:r>
          </a:p>
          <a:p>
            <a:pPr marL="342900" lvl="0" indent="-342900" eaLnBrk="0" fontAlgn="base" hangingPunct="0">
              <a:lnSpc>
                <a:spcPct val="100000"/>
              </a:lnSpc>
              <a:spcBef>
                <a:spcPct val="20000"/>
              </a:spcBef>
              <a:spcAft>
                <a:spcPct val="0"/>
              </a:spcAft>
              <a:buClr>
                <a:srgbClr val="427730"/>
              </a:buClr>
              <a:buFont typeface="Wingdings" panose="05000000000000000000" pitchFamily="2" charset="2"/>
              <a:buChar char="§"/>
            </a:pPr>
            <a:r>
              <a:rPr lang="en-US" altLang="en-US" sz="2400" kern="0" dirty="0">
                <a:solidFill>
                  <a:srgbClr val="262626"/>
                </a:solidFill>
                <a:latin typeface="Arial"/>
                <a:ea typeface="ＭＳ Ｐゴシック" panose="020B0600070205080204" pitchFamily="34" charset="-128"/>
              </a:rPr>
              <a:t>Offer rich detail in snapshot form</a:t>
            </a:r>
          </a:p>
          <a:p>
            <a:pPr marL="342900" lvl="0" indent="-342900" eaLnBrk="0" fontAlgn="base" hangingPunct="0">
              <a:lnSpc>
                <a:spcPct val="100000"/>
              </a:lnSpc>
              <a:spcBef>
                <a:spcPct val="20000"/>
              </a:spcBef>
              <a:spcAft>
                <a:spcPct val="0"/>
              </a:spcAft>
              <a:buClr>
                <a:srgbClr val="427730"/>
              </a:buClr>
              <a:buFont typeface="Wingdings" panose="05000000000000000000" pitchFamily="2" charset="2"/>
              <a:buChar char="§"/>
            </a:pPr>
            <a:r>
              <a:rPr lang="en-US" altLang="en-US" sz="2400" kern="0" dirty="0">
                <a:solidFill>
                  <a:srgbClr val="262626"/>
                </a:solidFill>
                <a:latin typeface="Arial"/>
                <a:ea typeface="ＭＳ Ｐゴシック" panose="020B0600070205080204" pitchFamily="34" charset="-128"/>
              </a:rPr>
              <a:t>Focus on the interactions </a:t>
            </a:r>
          </a:p>
          <a:p>
            <a:pPr marL="342900" lvl="0" indent="-342900" eaLnBrk="0" fontAlgn="base" hangingPunct="0">
              <a:lnSpc>
                <a:spcPct val="100000"/>
              </a:lnSpc>
              <a:spcBef>
                <a:spcPct val="20000"/>
              </a:spcBef>
              <a:spcAft>
                <a:spcPct val="0"/>
              </a:spcAft>
              <a:buClr>
                <a:srgbClr val="427730"/>
              </a:buClr>
              <a:buFont typeface="Wingdings" panose="05000000000000000000" pitchFamily="2" charset="2"/>
              <a:buChar char="§"/>
            </a:pPr>
            <a:r>
              <a:rPr lang="en-US" altLang="en-US" sz="2400" kern="0" dirty="0">
                <a:solidFill>
                  <a:srgbClr val="262626"/>
                </a:solidFill>
                <a:latin typeface="Arial"/>
                <a:ea typeface="ＭＳ Ｐゴシック" panose="020B0600070205080204" pitchFamily="34" charset="-128"/>
              </a:rPr>
              <a:t>Contain quotes</a:t>
            </a:r>
          </a:p>
          <a:p>
            <a:pPr marL="342900" lvl="0" indent="-342900" eaLnBrk="0" fontAlgn="base" hangingPunct="0">
              <a:lnSpc>
                <a:spcPct val="100000"/>
              </a:lnSpc>
              <a:spcBef>
                <a:spcPct val="20000"/>
              </a:spcBef>
              <a:spcAft>
                <a:spcPct val="0"/>
              </a:spcAft>
              <a:buClr>
                <a:srgbClr val="427730"/>
              </a:buClr>
              <a:buFont typeface="Wingdings" panose="05000000000000000000" pitchFamily="2" charset="2"/>
              <a:buChar char="§"/>
            </a:pPr>
            <a:r>
              <a:rPr lang="en-US" altLang="en-US" sz="2400" kern="0" dirty="0">
                <a:solidFill>
                  <a:srgbClr val="262626"/>
                </a:solidFill>
                <a:latin typeface="Arial"/>
                <a:ea typeface="ＭＳ Ｐゴシック" panose="020B0600070205080204" pitchFamily="34" charset="-128"/>
              </a:rPr>
              <a:t>Can </a:t>
            </a:r>
            <a:r>
              <a:rPr lang="en-US" altLang="en-US" sz="2400" i="1" kern="0" dirty="0">
                <a:solidFill>
                  <a:srgbClr val="262626"/>
                </a:solidFill>
                <a:latin typeface="Arial"/>
                <a:ea typeface="ＭＳ Ｐゴシック" panose="020B0600070205080204" pitchFamily="34" charset="-128"/>
              </a:rPr>
              <a:t>stand alone </a:t>
            </a:r>
          </a:p>
          <a:p>
            <a:pPr marL="742950" lvl="1" eaLnBrk="0" fontAlgn="base" hangingPunct="0">
              <a:lnSpc>
                <a:spcPct val="100000"/>
              </a:lnSpc>
              <a:spcBef>
                <a:spcPct val="20000"/>
              </a:spcBef>
              <a:spcAft>
                <a:spcPct val="0"/>
              </a:spcAft>
              <a:buClr>
                <a:srgbClr val="427730"/>
              </a:buClr>
              <a:buFont typeface="Wingdings" panose="05000000000000000000" pitchFamily="2" charset="2"/>
              <a:buChar char="ú"/>
            </a:pPr>
            <a:r>
              <a:rPr lang="en-US" altLang="en-US" sz="2400" kern="0" dirty="0">
                <a:solidFill>
                  <a:srgbClr val="262626"/>
                </a:solidFill>
                <a:latin typeface="Arial"/>
                <a:ea typeface="ＭＳ Ｐゴシック" panose="020B0600070205080204" pitchFamily="34" charset="-128"/>
              </a:rPr>
              <a:t>someone who was not there should be able to read the notes and know what happened</a:t>
            </a:r>
          </a:p>
          <a:p>
            <a:endParaRPr lang="en-US" dirty="0"/>
          </a:p>
        </p:txBody>
      </p:sp>
      <p:sp>
        <p:nvSpPr>
          <p:cNvPr id="4" name="Text Placeholder 2">
            <a:extLst>
              <a:ext uri="{FF2B5EF4-FFF2-40B4-BE49-F238E27FC236}">
                <a16:creationId xmlns:a16="http://schemas.microsoft.com/office/drawing/2014/main" id="{597510AC-BF40-4ED9-A292-C13E9930F102}"/>
              </a:ext>
            </a:extLst>
          </p:cNvPr>
          <p:cNvSpPr txBox="1">
            <a:spLocks/>
          </p:cNvSpPr>
          <p:nvPr/>
        </p:nvSpPr>
        <p:spPr>
          <a:xfrm>
            <a:off x="6607123" y="1941534"/>
            <a:ext cx="4154822" cy="4560720"/>
          </a:xfrm>
          <a:prstGeom prst="rect">
            <a:avLst/>
          </a:prstGeom>
        </p:spPr>
        <p:txBody>
          <a:bodyPr vert="horz" lIns="91440" tIns="45720" rIns="91440" bIns="45720" rtlCol="0">
            <a:noAutofit/>
          </a:bodyPr>
          <a:lstStyle>
            <a:lvl1pPr marL="0" indent="-285750" algn="l" defTabSz="914400" rtl="0" eaLnBrk="1" latinLnBrk="0" hangingPunct="1">
              <a:lnSpc>
                <a:spcPct val="150000"/>
              </a:lnSpc>
              <a:spcBef>
                <a:spcPts val="0"/>
              </a:spcBef>
              <a:spcAft>
                <a:spcPts val="400"/>
              </a:spcAft>
              <a:buFont typeface="Arial" panose="020B0604020202020204" pitchFamily="34" charset="0"/>
              <a:buChar char="•"/>
              <a:defRPr lang="en-US" sz="1800" b="0" i="0" u="none" strike="noStrike" kern="1200" baseline="0" smtClean="0">
                <a:solidFill>
                  <a:schemeClr val="tx1">
                    <a:lumMod val="85000"/>
                    <a:lumOff val="15000"/>
                  </a:schemeClr>
                </a:solidFill>
                <a:effectLst/>
                <a:latin typeface="Arial" panose="020B0604020202020204" pitchFamily="34" charset="0"/>
                <a:ea typeface="+mn-ea"/>
                <a:cs typeface="+mn-cs"/>
              </a:defRPr>
            </a:lvl1pPr>
            <a:lvl2pPr marL="548640" indent="-285750" algn="l" defTabSz="914400" rtl="0" eaLnBrk="1" latinLnBrk="0" hangingPunct="1">
              <a:lnSpc>
                <a:spcPct val="90000"/>
              </a:lnSpc>
              <a:spcBef>
                <a:spcPts val="0"/>
              </a:spcBef>
              <a:spcAft>
                <a:spcPts val="400"/>
              </a:spcAft>
              <a:buFont typeface="Wingdings" pitchFamily="2" charset="2"/>
              <a:buChar char="§"/>
              <a:defRPr sz="1600" kern="1200" baseline="0">
                <a:solidFill>
                  <a:schemeClr val="tx1">
                    <a:lumMod val="85000"/>
                    <a:lumOff val="15000"/>
                  </a:schemeClr>
                </a:solidFill>
                <a:latin typeface="Arial" panose="020B0604020202020204" pitchFamily="34" charset="0"/>
                <a:ea typeface="+mn-ea"/>
                <a:cs typeface="+mn-cs"/>
              </a:defRPr>
            </a:lvl2pPr>
            <a:lvl3pPr marL="914400" indent="-171450" algn="l" defTabSz="914400" rtl="0" eaLnBrk="1" latinLnBrk="0" hangingPunct="1">
              <a:lnSpc>
                <a:spcPct val="90000"/>
              </a:lnSpc>
              <a:spcBef>
                <a:spcPts val="0"/>
              </a:spcBef>
              <a:spcAft>
                <a:spcPts val="400"/>
              </a:spcAft>
              <a:buFont typeface="System Font Regular"/>
              <a:buChar char="-"/>
              <a:defRPr sz="1400" kern="1200" baseline="0">
                <a:solidFill>
                  <a:schemeClr val="tx1">
                    <a:lumMod val="85000"/>
                    <a:lumOff val="15000"/>
                  </a:schemeClr>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200" kern="1200" baseline="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2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eaLnBrk="0" fontAlgn="base" hangingPunct="0">
              <a:lnSpc>
                <a:spcPct val="100000"/>
              </a:lnSpc>
              <a:spcBef>
                <a:spcPct val="20000"/>
              </a:spcBef>
              <a:spcAft>
                <a:spcPct val="0"/>
              </a:spcAft>
              <a:buClr>
                <a:srgbClr val="427730"/>
              </a:buClr>
              <a:buNone/>
            </a:pPr>
            <a:r>
              <a:rPr lang="en-US" altLang="en-US" sz="2400" b="1" kern="0" dirty="0">
                <a:solidFill>
                  <a:srgbClr val="262626"/>
                </a:solidFill>
                <a:latin typeface="Arial"/>
                <a:ea typeface="ＭＳ Ｐゴシック" panose="020B0600070205080204" pitchFamily="34" charset="-128"/>
              </a:rPr>
              <a:t>LESS EFFECTIVE NOTES</a:t>
            </a:r>
          </a:p>
          <a:p>
            <a:pPr marL="342900" lvl="0" indent="-342900" eaLnBrk="0" fontAlgn="base" hangingPunct="0">
              <a:lnSpc>
                <a:spcPct val="100000"/>
              </a:lnSpc>
              <a:spcBef>
                <a:spcPct val="20000"/>
              </a:spcBef>
              <a:spcAft>
                <a:spcPct val="0"/>
              </a:spcAft>
              <a:buClr>
                <a:srgbClr val="427730"/>
              </a:buClr>
              <a:buFont typeface="Wingdings" panose="05000000000000000000" pitchFamily="2" charset="2"/>
              <a:buChar char="§"/>
            </a:pPr>
            <a:r>
              <a:rPr lang="en-US" altLang="en-US" sz="2400" kern="0" dirty="0">
                <a:solidFill>
                  <a:srgbClr val="262626"/>
                </a:solidFill>
                <a:latin typeface="Arial"/>
                <a:ea typeface="ＭＳ Ｐゴシック" panose="020B0600070205080204" pitchFamily="34" charset="-128"/>
              </a:rPr>
              <a:t>Use subjective terms such as good or bad</a:t>
            </a:r>
          </a:p>
          <a:p>
            <a:pPr marL="342900" lvl="0" indent="-342900" eaLnBrk="0" fontAlgn="base" hangingPunct="0">
              <a:lnSpc>
                <a:spcPct val="100000"/>
              </a:lnSpc>
              <a:spcBef>
                <a:spcPct val="20000"/>
              </a:spcBef>
              <a:spcAft>
                <a:spcPct val="0"/>
              </a:spcAft>
              <a:buClr>
                <a:srgbClr val="427730"/>
              </a:buClr>
              <a:buFont typeface="Wingdings" panose="05000000000000000000" pitchFamily="2" charset="2"/>
              <a:buChar char="§"/>
            </a:pPr>
            <a:r>
              <a:rPr lang="en-US" altLang="en-US" sz="2400" kern="0" dirty="0">
                <a:solidFill>
                  <a:srgbClr val="262626"/>
                </a:solidFill>
                <a:latin typeface="Arial"/>
                <a:ea typeface="ＭＳ Ｐゴシック" panose="020B0600070205080204" pitchFamily="34" charset="-128"/>
              </a:rPr>
              <a:t>State opinions</a:t>
            </a:r>
          </a:p>
          <a:p>
            <a:pPr marL="342900" lvl="0" indent="-342900" eaLnBrk="0" fontAlgn="base" hangingPunct="0">
              <a:lnSpc>
                <a:spcPct val="100000"/>
              </a:lnSpc>
              <a:spcBef>
                <a:spcPct val="20000"/>
              </a:spcBef>
              <a:spcAft>
                <a:spcPct val="0"/>
              </a:spcAft>
              <a:buClr>
                <a:srgbClr val="427730"/>
              </a:buClr>
              <a:buFont typeface="Wingdings" panose="05000000000000000000" pitchFamily="2" charset="2"/>
              <a:buChar char="§"/>
            </a:pPr>
            <a:r>
              <a:rPr lang="en-US" altLang="en-US" sz="2400" kern="0" dirty="0">
                <a:solidFill>
                  <a:srgbClr val="262626"/>
                </a:solidFill>
                <a:latin typeface="Arial"/>
                <a:ea typeface="ＭＳ Ｐゴシック" panose="020B0600070205080204" pitchFamily="34" charset="-128"/>
              </a:rPr>
              <a:t>Make assumptions</a:t>
            </a:r>
          </a:p>
          <a:p>
            <a:pPr marL="342900" lvl="0" indent="-342900" eaLnBrk="0" fontAlgn="base" hangingPunct="0">
              <a:lnSpc>
                <a:spcPct val="100000"/>
              </a:lnSpc>
              <a:spcBef>
                <a:spcPct val="20000"/>
              </a:spcBef>
              <a:spcAft>
                <a:spcPct val="0"/>
              </a:spcAft>
              <a:buClr>
                <a:srgbClr val="427730"/>
              </a:buClr>
              <a:buFont typeface="Wingdings" panose="05000000000000000000" pitchFamily="2" charset="2"/>
              <a:buChar char="§"/>
            </a:pPr>
            <a:r>
              <a:rPr lang="en-US" altLang="en-US" sz="2400" kern="0" dirty="0">
                <a:solidFill>
                  <a:srgbClr val="262626"/>
                </a:solidFill>
                <a:latin typeface="Arial"/>
                <a:ea typeface="ＭＳ Ｐゴシック" panose="020B0600070205080204" pitchFamily="34" charset="-128"/>
              </a:rPr>
              <a:t>Are too vague, lack detail</a:t>
            </a:r>
          </a:p>
          <a:p>
            <a:pPr marL="342900" lvl="0" indent="-342900" eaLnBrk="0" fontAlgn="base" hangingPunct="0">
              <a:lnSpc>
                <a:spcPct val="100000"/>
              </a:lnSpc>
              <a:spcBef>
                <a:spcPct val="20000"/>
              </a:spcBef>
              <a:spcAft>
                <a:spcPct val="0"/>
              </a:spcAft>
              <a:buClr>
                <a:srgbClr val="427730"/>
              </a:buClr>
              <a:buFont typeface="Wingdings" panose="05000000000000000000" pitchFamily="2" charset="2"/>
              <a:buChar char="§"/>
            </a:pPr>
            <a:r>
              <a:rPr lang="en-US" altLang="en-US" sz="2400" kern="0" dirty="0">
                <a:solidFill>
                  <a:srgbClr val="262626"/>
                </a:solidFill>
                <a:latin typeface="Arial"/>
                <a:ea typeface="ＭＳ Ｐゴシック" panose="020B0600070205080204" pitchFamily="34" charset="-128"/>
              </a:rPr>
              <a:t>Summarize discussions instead of using quotes </a:t>
            </a:r>
          </a:p>
          <a:p>
            <a:endParaRPr lang="en-US" dirty="0"/>
          </a:p>
        </p:txBody>
      </p:sp>
    </p:spTree>
    <p:extLst>
      <p:ext uri="{BB962C8B-B14F-4D97-AF65-F5344CB8AC3E}">
        <p14:creationId xmlns:p14="http://schemas.microsoft.com/office/powerpoint/2010/main" val="178740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685B7-E73B-4306-85DA-307738E3ED19}"/>
              </a:ext>
            </a:extLst>
          </p:cNvPr>
          <p:cNvSpPr>
            <a:spLocks noGrp="1"/>
          </p:cNvSpPr>
          <p:nvPr>
            <p:ph type="body" sz="quarter" idx="16"/>
          </p:nvPr>
        </p:nvSpPr>
        <p:spPr>
          <a:xfrm>
            <a:off x="1268947" y="505449"/>
            <a:ext cx="8923268" cy="1097382"/>
          </a:xfrm>
        </p:spPr>
        <p:txBody>
          <a:bodyPr/>
          <a:lstStyle/>
          <a:p>
            <a:r>
              <a:rPr lang="en-US" dirty="0"/>
              <a:t>Planning for Data Collection and Scoring</a:t>
            </a:r>
          </a:p>
        </p:txBody>
      </p:sp>
      <p:sp>
        <p:nvSpPr>
          <p:cNvPr id="3" name="Text Placeholder 2">
            <a:extLst>
              <a:ext uri="{FF2B5EF4-FFF2-40B4-BE49-F238E27FC236}">
                <a16:creationId xmlns:a16="http://schemas.microsoft.com/office/drawing/2014/main" id="{8613A7BD-980B-434A-B3CA-21ED71EC9887}"/>
              </a:ext>
            </a:extLst>
          </p:cNvPr>
          <p:cNvSpPr>
            <a:spLocks noGrp="1"/>
          </p:cNvSpPr>
          <p:nvPr>
            <p:ph type="body" sz="quarter" idx="15"/>
          </p:nvPr>
        </p:nvSpPr>
        <p:spPr/>
        <p:txBody>
          <a:bodyPr/>
          <a:lstStyle/>
          <a:p>
            <a:pPr marL="514350" lvl="0" indent="-514350" eaLnBrk="0" fontAlgn="base" hangingPunct="0">
              <a:lnSpc>
                <a:spcPct val="100000"/>
              </a:lnSpc>
              <a:spcBef>
                <a:spcPct val="20000"/>
              </a:spcBef>
              <a:spcAft>
                <a:spcPct val="0"/>
              </a:spcAft>
              <a:buClr>
                <a:srgbClr val="92D400"/>
              </a:buClr>
              <a:buFont typeface="Wingdings" panose="05000000000000000000" pitchFamily="2" charset="2"/>
              <a:buChar char="§"/>
            </a:pPr>
            <a:r>
              <a:rPr lang="en-US" altLang="en-US" sz="2800" kern="0" dirty="0">
                <a:solidFill>
                  <a:srgbClr val="262626"/>
                </a:solidFill>
                <a:latin typeface="Arial"/>
                <a:ea typeface="ＭＳ Ｐゴシック" panose="020B0600070205080204" pitchFamily="34" charset="-128"/>
              </a:rPr>
              <a:t>How many observations will we conduct? </a:t>
            </a:r>
          </a:p>
          <a:p>
            <a:pPr marL="514350" lvl="0" indent="-514350" eaLnBrk="0" fontAlgn="base" hangingPunct="0">
              <a:lnSpc>
                <a:spcPct val="100000"/>
              </a:lnSpc>
              <a:spcBef>
                <a:spcPct val="20000"/>
              </a:spcBef>
              <a:spcAft>
                <a:spcPct val="0"/>
              </a:spcAft>
              <a:buClr>
                <a:srgbClr val="92D400"/>
              </a:buClr>
              <a:buFont typeface="Wingdings" panose="05000000000000000000" pitchFamily="2" charset="2"/>
              <a:buChar char="§"/>
            </a:pPr>
            <a:r>
              <a:rPr lang="en-US" altLang="en-US" sz="2800" kern="0" dirty="0">
                <a:solidFill>
                  <a:srgbClr val="262626"/>
                </a:solidFill>
                <a:latin typeface="Arial"/>
                <a:ea typeface="ＭＳ Ｐゴシック" panose="020B0600070205080204" pitchFamily="34" charset="-128"/>
              </a:rPr>
              <a:t>Which offerings will we observe? </a:t>
            </a:r>
          </a:p>
          <a:p>
            <a:pPr marL="514350" lvl="0" indent="-514350" eaLnBrk="0" fontAlgn="base" hangingPunct="0">
              <a:lnSpc>
                <a:spcPct val="100000"/>
              </a:lnSpc>
              <a:spcBef>
                <a:spcPct val="20000"/>
              </a:spcBef>
              <a:spcAft>
                <a:spcPct val="0"/>
              </a:spcAft>
              <a:buClr>
                <a:srgbClr val="92D400"/>
              </a:buClr>
              <a:buFont typeface="Wingdings" panose="05000000000000000000" pitchFamily="2" charset="2"/>
              <a:buChar char="§"/>
            </a:pPr>
            <a:r>
              <a:rPr lang="en-US" altLang="en-US" sz="2800" kern="0" dirty="0">
                <a:solidFill>
                  <a:srgbClr val="262626"/>
                </a:solidFill>
                <a:latin typeface="Arial"/>
                <a:ea typeface="ＭＳ Ｐゴシック" panose="020B0600070205080204" pitchFamily="34" charset="-128"/>
              </a:rPr>
              <a:t>Who will observe whom? </a:t>
            </a:r>
          </a:p>
          <a:p>
            <a:pPr marL="514350" lvl="0" indent="-514350" eaLnBrk="0" fontAlgn="base" hangingPunct="0">
              <a:lnSpc>
                <a:spcPct val="100000"/>
              </a:lnSpc>
              <a:spcBef>
                <a:spcPct val="20000"/>
              </a:spcBef>
              <a:spcAft>
                <a:spcPct val="0"/>
              </a:spcAft>
              <a:buClr>
                <a:srgbClr val="92D400"/>
              </a:buClr>
              <a:buFont typeface="Wingdings" panose="05000000000000000000" pitchFamily="2" charset="2"/>
              <a:buChar char="§"/>
            </a:pPr>
            <a:r>
              <a:rPr lang="en-US" altLang="en-US" sz="2800" kern="0" dirty="0">
                <a:solidFill>
                  <a:srgbClr val="262626"/>
                </a:solidFill>
                <a:latin typeface="Arial"/>
                <a:ea typeface="ＭＳ Ｐゴシック" panose="020B0600070205080204" pitchFamily="34" charset="-128"/>
              </a:rPr>
              <a:t>What day and what time? </a:t>
            </a:r>
          </a:p>
          <a:p>
            <a:pPr marL="514350" lvl="0" indent="-514350" eaLnBrk="0" fontAlgn="base" hangingPunct="0">
              <a:lnSpc>
                <a:spcPct val="100000"/>
              </a:lnSpc>
              <a:spcBef>
                <a:spcPct val="20000"/>
              </a:spcBef>
              <a:spcAft>
                <a:spcPct val="0"/>
              </a:spcAft>
              <a:buClr>
                <a:srgbClr val="92D400"/>
              </a:buClr>
              <a:buFont typeface="Wingdings" panose="05000000000000000000" pitchFamily="2" charset="2"/>
              <a:buChar char="§"/>
            </a:pPr>
            <a:r>
              <a:rPr lang="en-US" altLang="en-US" sz="2800" kern="0" dirty="0">
                <a:solidFill>
                  <a:srgbClr val="262626"/>
                </a:solidFill>
                <a:latin typeface="Arial"/>
                <a:ea typeface="ＭＳ Ｐゴシック" panose="020B0600070205080204" pitchFamily="34" charset="-128"/>
              </a:rPr>
              <a:t>What coverage is needed?</a:t>
            </a:r>
          </a:p>
          <a:p>
            <a:pPr marL="514350" lvl="0" indent="-514350" eaLnBrk="0" fontAlgn="base" hangingPunct="0">
              <a:lnSpc>
                <a:spcPct val="100000"/>
              </a:lnSpc>
              <a:spcBef>
                <a:spcPct val="20000"/>
              </a:spcBef>
              <a:spcAft>
                <a:spcPct val="0"/>
              </a:spcAft>
              <a:buClr>
                <a:srgbClr val="92D400"/>
              </a:buClr>
              <a:buFont typeface="Wingdings" panose="05000000000000000000" pitchFamily="2" charset="2"/>
              <a:buChar char="§"/>
            </a:pPr>
            <a:r>
              <a:rPr lang="en-US" altLang="en-US" sz="2800" kern="0" dirty="0">
                <a:solidFill>
                  <a:srgbClr val="262626"/>
                </a:solidFill>
                <a:latin typeface="Arial"/>
                <a:ea typeface="ＭＳ Ｐゴシック" panose="020B0600070205080204" pitchFamily="34" charset="-128"/>
              </a:rPr>
              <a:t>When will our scoring meeting be? (Remember to budget 3 hours) </a:t>
            </a:r>
          </a:p>
          <a:p>
            <a:pPr marL="514350" lvl="0" indent="-514350" eaLnBrk="0" fontAlgn="base" hangingPunct="0">
              <a:lnSpc>
                <a:spcPct val="100000"/>
              </a:lnSpc>
              <a:spcBef>
                <a:spcPct val="20000"/>
              </a:spcBef>
              <a:spcAft>
                <a:spcPct val="0"/>
              </a:spcAft>
              <a:buClr>
                <a:srgbClr val="92D400"/>
              </a:buClr>
              <a:buFont typeface="Wingdings" panose="05000000000000000000" pitchFamily="2" charset="2"/>
              <a:buChar char="§"/>
            </a:pPr>
            <a:r>
              <a:rPr lang="en-US" altLang="en-US" sz="2800" kern="0" dirty="0">
                <a:solidFill>
                  <a:srgbClr val="262626"/>
                </a:solidFill>
                <a:latin typeface="Arial"/>
                <a:ea typeface="ＭＳ Ｐゴシック" panose="020B0600070205080204" pitchFamily="34" charset="-128"/>
              </a:rPr>
              <a:t>Any other concerns?</a:t>
            </a:r>
          </a:p>
        </p:txBody>
      </p:sp>
    </p:spTree>
    <p:extLst>
      <p:ext uri="{BB962C8B-B14F-4D97-AF65-F5344CB8AC3E}">
        <p14:creationId xmlns:p14="http://schemas.microsoft.com/office/powerpoint/2010/main" val="24004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C320EE-CAEC-4854-81A7-AD1CF53B5489}"/>
              </a:ext>
            </a:extLst>
          </p:cNvPr>
          <p:cNvSpPr txBox="1"/>
          <p:nvPr/>
        </p:nvSpPr>
        <p:spPr>
          <a:xfrm>
            <a:off x="676405" y="889348"/>
            <a:ext cx="10346499" cy="707886"/>
          </a:xfrm>
          <a:prstGeom prst="rect">
            <a:avLst/>
          </a:prstGeom>
          <a:noFill/>
        </p:spPr>
        <p:txBody>
          <a:bodyPr wrap="square" rtlCol="0">
            <a:spAutoFit/>
          </a:bodyPr>
          <a:lstStyle/>
          <a:p>
            <a:pPr algn="l"/>
            <a:r>
              <a:rPr lang="en-US" sz="4000" b="1" dirty="0">
                <a:solidFill>
                  <a:schemeClr val="tx1">
                    <a:lumMod val="85000"/>
                    <a:lumOff val="15000"/>
                  </a:schemeClr>
                </a:solidFill>
                <a:latin typeface="Arial" panose="020B0604020202020204" pitchFamily="34" charset="0"/>
                <a:cs typeface="Arial" panose="020B0604020202020204" pitchFamily="34" charset="0"/>
              </a:rPr>
              <a:t>Reflection</a:t>
            </a:r>
            <a:r>
              <a:rPr lang="en-US" sz="3200" b="1"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59A4568E-464F-4726-AB10-46E55C76D416}"/>
              </a:ext>
            </a:extLst>
          </p:cNvPr>
          <p:cNvSpPr txBox="1"/>
          <p:nvPr/>
        </p:nvSpPr>
        <p:spPr>
          <a:xfrm>
            <a:off x="676405" y="1910219"/>
            <a:ext cx="6363222" cy="3539430"/>
          </a:xfrm>
          <a:prstGeom prst="rect">
            <a:avLst/>
          </a:prstGeom>
          <a:noFill/>
        </p:spPr>
        <p:txBody>
          <a:bodyPr wrap="square" rtlCol="0">
            <a:spAutoFit/>
          </a:bodyPr>
          <a:lstStyle/>
          <a:p>
            <a:r>
              <a:rPr lang="en-US" altLang="en-US" sz="3200" b="1" dirty="0"/>
              <a:t>Fear: </a:t>
            </a:r>
            <a:r>
              <a:rPr lang="en-US" altLang="en-US" sz="3200" dirty="0"/>
              <a:t>something you are nervous about or afraid of as you move into the team self assessment.</a:t>
            </a:r>
          </a:p>
          <a:p>
            <a:endParaRPr lang="en-US" altLang="en-US" sz="3200" dirty="0"/>
          </a:p>
          <a:p>
            <a:r>
              <a:rPr lang="en-US" altLang="en-US" sz="3200" b="1" dirty="0"/>
              <a:t>Hope: </a:t>
            </a:r>
            <a:r>
              <a:rPr lang="en-US" altLang="en-US" sz="3200" dirty="0"/>
              <a:t>something you hope to gain as the team self-assessment</a:t>
            </a:r>
          </a:p>
          <a:p>
            <a:endParaRPr lang="en-US" altLang="en-US" sz="3200" dirty="0"/>
          </a:p>
        </p:txBody>
      </p:sp>
      <p:pic>
        <p:nvPicPr>
          <p:cNvPr id="1026" name="Picture 2" descr="Image result for hopes and fears">
            <a:extLst>
              <a:ext uri="{FF2B5EF4-FFF2-40B4-BE49-F238E27FC236}">
                <a16:creationId xmlns:a16="http://schemas.microsoft.com/office/drawing/2014/main" id="{E9D2C977-8287-45C0-B612-2827CF62D3D8}"/>
              </a:ext>
            </a:extLst>
          </p:cNvPr>
          <p:cNvPicPr>
            <a:picLocks noChangeAspect="1" noChangeArrowheads="1"/>
          </p:cNvPicPr>
          <p:nvPr/>
        </p:nvPicPr>
        <p:blipFill>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30782" y="981010"/>
            <a:ext cx="561975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8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09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028DED5-9D6E-2141-80BC-3A43A03F967C}"/>
              </a:ext>
            </a:extLst>
          </p:cNvPr>
          <p:cNvSpPr>
            <a:spLocks noGrp="1"/>
          </p:cNvSpPr>
          <p:nvPr>
            <p:ph type="body" sz="quarter" idx="4294967295"/>
          </p:nvPr>
        </p:nvSpPr>
        <p:spPr>
          <a:xfrm>
            <a:off x="676405" y="1666005"/>
            <a:ext cx="8923338" cy="4578350"/>
          </a:xfrm>
        </p:spPr>
        <p:txBody>
          <a:bodyPr/>
          <a:lstStyle/>
          <a:p>
            <a:pPr>
              <a:lnSpc>
                <a:spcPct val="90000"/>
              </a:lnSpc>
              <a:spcBef>
                <a:spcPts val="1200"/>
              </a:spcBef>
            </a:pPr>
            <a:r>
              <a:rPr lang="en-US" altLang="en-US" dirty="0">
                <a:ea typeface="ＭＳ Ｐゴシック" panose="020B0600070205080204" pitchFamily="34" charset="-128"/>
                <a:cs typeface="Arial" panose="020B0604020202020204" pitchFamily="34" charset="0"/>
              </a:rPr>
              <a:t>Welcome</a:t>
            </a:r>
          </a:p>
          <a:p>
            <a:pPr>
              <a:lnSpc>
                <a:spcPct val="90000"/>
              </a:lnSpc>
              <a:spcBef>
                <a:spcPts val="1200"/>
              </a:spcBef>
            </a:pPr>
            <a:r>
              <a:rPr lang="en-US" altLang="en-US" dirty="0">
                <a:ea typeface="ＭＳ Ｐゴシック" panose="020B0600070205080204" pitchFamily="34" charset="-128"/>
                <a:cs typeface="Arial" panose="020B0604020202020204" pitchFamily="34" charset="0"/>
              </a:rPr>
              <a:t>Assess-Plan-Improve</a:t>
            </a:r>
          </a:p>
          <a:p>
            <a:pPr>
              <a:lnSpc>
                <a:spcPct val="90000"/>
              </a:lnSpc>
              <a:spcBef>
                <a:spcPts val="1200"/>
              </a:spcBef>
            </a:pPr>
            <a:r>
              <a:rPr lang="en-US" altLang="en-US" dirty="0">
                <a:ea typeface="ＭＳ Ｐゴシック" panose="020B0600070205080204" pitchFamily="34" charset="-128"/>
                <a:cs typeface="Arial" panose="020B0604020202020204" pitchFamily="34" charset="0"/>
              </a:rPr>
              <a:t>PQA overview</a:t>
            </a:r>
          </a:p>
          <a:p>
            <a:pPr>
              <a:lnSpc>
                <a:spcPct val="90000"/>
              </a:lnSpc>
              <a:spcBef>
                <a:spcPts val="1200"/>
              </a:spcBef>
            </a:pPr>
            <a:r>
              <a:rPr lang="en-US" altLang="en-US" dirty="0">
                <a:ea typeface="ＭＳ Ｐゴシック" panose="020B0600070205080204" pitchFamily="34" charset="-128"/>
                <a:cs typeface="Arial" panose="020B0604020202020204" pitchFamily="34" charset="0"/>
              </a:rPr>
              <a:t>Observation and Note Taking</a:t>
            </a:r>
          </a:p>
          <a:p>
            <a:pPr>
              <a:lnSpc>
                <a:spcPct val="90000"/>
              </a:lnSpc>
              <a:spcBef>
                <a:spcPts val="1200"/>
              </a:spcBef>
            </a:pPr>
            <a:r>
              <a:rPr lang="en-US" altLang="en-US" dirty="0">
                <a:ea typeface="ＭＳ Ｐゴシック" panose="020B0600070205080204" pitchFamily="34" charset="-128"/>
                <a:cs typeface="Arial" panose="020B0604020202020204" pitchFamily="34" charset="0"/>
              </a:rPr>
              <a:t>Planning for Data Collection and Scoring</a:t>
            </a:r>
          </a:p>
          <a:p>
            <a:pPr indent="0">
              <a:buNone/>
            </a:pPr>
            <a:endParaRPr lang="en-US" dirty="0"/>
          </a:p>
        </p:txBody>
      </p:sp>
      <p:sp>
        <p:nvSpPr>
          <p:cNvPr id="2" name="Text Placeholder 1">
            <a:extLst>
              <a:ext uri="{FF2B5EF4-FFF2-40B4-BE49-F238E27FC236}">
                <a16:creationId xmlns:a16="http://schemas.microsoft.com/office/drawing/2014/main" id="{F9524E3B-08BB-40AA-8BCD-7528C4E5EA89}"/>
              </a:ext>
            </a:extLst>
          </p:cNvPr>
          <p:cNvSpPr>
            <a:spLocks noGrp="1"/>
          </p:cNvSpPr>
          <p:nvPr>
            <p:ph type="body" sz="quarter" idx="4294967295"/>
          </p:nvPr>
        </p:nvSpPr>
        <p:spPr>
          <a:xfrm>
            <a:off x="388307" y="567455"/>
            <a:ext cx="6483850" cy="1098550"/>
          </a:xfrm>
        </p:spPr>
        <p:txBody>
          <a:bodyPr/>
          <a:lstStyle/>
          <a:p>
            <a:pPr marL="0" indent="0">
              <a:buNone/>
            </a:pPr>
            <a:r>
              <a:rPr lang="en-US" sz="3600" b="1" dirty="0"/>
              <a:t>Agenda</a:t>
            </a:r>
            <a:r>
              <a:rPr lang="en-US" dirty="0"/>
              <a:t> </a:t>
            </a:r>
          </a:p>
        </p:txBody>
      </p:sp>
      <p:cxnSp>
        <p:nvCxnSpPr>
          <p:cNvPr id="4" name="Straight Connector 3">
            <a:extLst>
              <a:ext uri="{FF2B5EF4-FFF2-40B4-BE49-F238E27FC236}">
                <a16:creationId xmlns:a16="http://schemas.microsoft.com/office/drawing/2014/main" id="{6527957F-7E8D-406E-AF81-214E1D9BE256}"/>
              </a:ext>
            </a:extLst>
          </p:cNvPr>
          <p:cNvCxnSpPr/>
          <p:nvPr/>
        </p:nvCxnSpPr>
        <p:spPr>
          <a:xfrm>
            <a:off x="289667" y="1364284"/>
            <a:ext cx="10331837" cy="0"/>
          </a:xfrm>
          <a:prstGeom prst="line">
            <a:avLst/>
          </a:prstGeom>
          <a:noFill/>
          <a:ln w="3175" cap="flat" cmpd="sng" algn="ctr">
            <a:solidFill>
              <a:schemeClr val="bg1">
                <a:lumMod val="65000"/>
              </a:schemeClr>
            </a:solidFill>
            <a:prstDash val="solid"/>
            <a:headEnd type="none" w="med" len="med"/>
            <a:tailEnd type="none" w="med" len="med"/>
          </a:ln>
          <a:effectLst/>
        </p:spPr>
      </p:cxnSp>
    </p:spTree>
    <p:extLst>
      <p:ext uri="{BB962C8B-B14F-4D97-AF65-F5344CB8AC3E}">
        <p14:creationId xmlns:p14="http://schemas.microsoft.com/office/powerpoint/2010/main" val="15899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21D4CC-D762-4B07-ABBE-004C176630D2}"/>
              </a:ext>
            </a:extLst>
          </p:cNvPr>
          <p:cNvSpPr>
            <a:spLocks noGrp="1"/>
          </p:cNvSpPr>
          <p:nvPr>
            <p:ph type="body" sz="quarter" idx="4294967295"/>
          </p:nvPr>
        </p:nvSpPr>
        <p:spPr>
          <a:xfrm>
            <a:off x="413359" y="430212"/>
            <a:ext cx="6634163" cy="1098550"/>
          </a:xfrm>
        </p:spPr>
        <p:txBody>
          <a:bodyPr>
            <a:normAutofit/>
          </a:bodyPr>
          <a:lstStyle/>
          <a:p>
            <a:pPr marL="0" indent="0">
              <a:buNone/>
            </a:pPr>
            <a:r>
              <a:rPr lang="en-US" sz="3600" b="1" dirty="0"/>
              <a:t>Objectives</a:t>
            </a:r>
          </a:p>
        </p:txBody>
      </p:sp>
      <p:sp>
        <p:nvSpPr>
          <p:cNvPr id="3" name="Text Placeholder 2">
            <a:extLst>
              <a:ext uri="{FF2B5EF4-FFF2-40B4-BE49-F238E27FC236}">
                <a16:creationId xmlns:a16="http://schemas.microsoft.com/office/drawing/2014/main" id="{74D64545-3FB0-4403-B9EE-3CEFFB8C9F22}"/>
              </a:ext>
            </a:extLst>
          </p:cNvPr>
          <p:cNvSpPr>
            <a:spLocks noGrp="1"/>
          </p:cNvSpPr>
          <p:nvPr>
            <p:ph type="body" sz="quarter" idx="4294967295"/>
          </p:nvPr>
        </p:nvSpPr>
        <p:spPr>
          <a:xfrm>
            <a:off x="764088" y="1636496"/>
            <a:ext cx="8923338" cy="4578350"/>
          </a:xfrm>
        </p:spPr>
        <p:txBody>
          <a:bodyPr/>
          <a:lstStyle/>
          <a:p>
            <a:pPr>
              <a:lnSpc>
                <a:spcPct val="90000"/>
              </a:lnSpc>
              <a:spcBef>
                <a:spcPts val="1200"/>
              </a:spcBef>
              <a:buFont typeface="Wingdings" panose="05000000000000000000" pitchFamily="2" charset="2"/>
              <a:buNone/>
            </a:pPr>
            <a:r>
              <a:rPr lang="en-US" altLang="en-US" dirty="0">
                <a:ea typeface="ＭＳ Ｐゴシック" panose="020B0600070205080204" pitchFamily="34" charset="-128"/>
                <a:cs typeface="Arial" panose="020B0604020202020204" pitchFamily="34" charset="0"/>
              </a:rPr>
              <a:t>Team members will</a:t>
            </a:r>
          </a:p>
          <a:p>
            <a:pPr>
              <a:lnSpc>
                <a:spcPct val="90000"/>
              </a:lnSpc>
              <a:spcBef>
                <a:spcPts val="1200"/>
              </a:spcBef>
            </a:pPr>
            <a:r>
              <a:rPr lang="en-US" altLang="en-US" dirty="0">
                <a:ea typeface="ＭＳ Ｐゴシック" panose="020B0600070205080204" pitchFamily="34" charset="-128"/>
                <a:cs typeface="Arial" panose="020B0604020202020204" pitchFamily="34" charset="0"/>
              </a:rPr>
              <a:t>understand the team based, non-punitive nature of self assessment.</a:t>
            </a:r>
          </a:p>
          <a:p>
            <a:pPr>
              <a:lnSpc>
                <a:spcPct val="90000"/>
              </a:lnSpc>
              <a:spcBef>
                <a:spcPts val="1200"/>
              </a:spcBef>
            </a:pPr>
            <a:r>
              <a:rPr lang="en-US" altLang="en-US" dirty="0">
                <a:ea typeface="ＭＳ Ｐゴシック" panose="020B0600070205080204" pitchFamily="34" charset="-128"/>
                <a:cs typeface="Arial" panose="020B0604020202020204" pitchFamily="34" charset="0"/>
              </a:rPr>
              <a:t>have a working understanding of the PQA tool and what it measures.</a:t>
            </a:r>
          </a:p>
          <a:p>
            <a:pPr marL="342900" indent="-342900">
              <a:lnSpc>
                <a:spcPct val="90000"/>
              </a:lnSpc>
              <a:spcBef>
                <a:spcPts val="1200"/>
              </a:spcBef>
            </a:pPr>
            <a:r>
              <a:rPr lang="en-US" altLang="en-US" dirty="0">
                <a:ea typeface="ＭＳ Ｐゴシック" panose="020B0600070205080204" pitchFamily="34" charset="-128"/>
                <a:cs typeface="Arial" panose="020B0604020202020204" pitchFamily="34" charset="0"/>
              </a:rPr>
              <a:t>grasp the importance of objective observations to drive scoring decisions.</a:t>
            </a:r>
          </a:p>
          <a:p>
            <a:endParaRPr lang="en-US" dirty="0"/>
          </a:p>
        </p:txBody>
      </p:sp>
      <p:cxnSp>
        <p:nvCxnSpPr>
          <p:cNvPr id="4" name="Straight Connector 3">
            <a:extLst>
              <a:ext uri="{FF2B5EF4-FFF2-40B4-BE49-F238E27FC236}">
                <a16:creationId xmlns:a16="http://schemas.microsoft.com/office/drawing/2014/main" id="{17A3E788-284A-4E05-B745-A5697B5D6760}"/>
              </a:ext>
            </a:extLst>
          </p:cNvPr>
          <p:cNvCxnSpPr/>
          <p:nvPr/>
        </p:nvCxnSpPr>
        <p:spPr>
          <a:xfrm>
            <a:off x="277141" y="1276602"/>
            <a:ext cx="10331837" cy="0"/>
          </a:xfrm>
          <a:prstGeom prst="line">
            <a:avLst/>
          </a:prstGeom>
          <a:noFill/>
          <a:ln w="3175" cap="flat" cmpd="sng" algn="ctr">
            <a:solidFill>
              <a:schemeClr val="bg1">
                <a:lumMod val="65000"/>
              </a:schemeClr>
            </a:solidFill>
            <a:prstDash val="solid"/>
            <a:headEnd type="none" w="med" len="med"/>
            <a:tailEnd type="none" w="med" len="med"/>
          </a:ln>
          <a:effectLst/>
        </p:spPr>
      </p:cxnSp>
    </p:spTree>
    <p:extLst>
      <p:ext uri="{BB962C8B-B14F-4D97-AF65-F5344CB8AC3E}">
        <p14:creationId xmlns:p14="http://schemas.microsoft.com/office/powerpoint/2010/main" val="117053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1C1EE0-15D9-4017-834D-CA50E0C9DBA5}"/>
              </a:ext>
            </a:extLst>
          </p:cNvPr>
          <p:cNvPicPr>
            <a:picLocks noChangeAspect="1"/>
          </p:cNvPicPr>
          <p:nvPr/>
        </p:nvPicPr>
        <p:blipFill>
          <a:blip r:embed="rId3"/>
          <a:stretch>
            <a:fillRect/>
          </a:stretch>
        </p:blipFill>
        <p:spPr>
          <a:xfrm>
            <a:off x="6096000" y="5216316"/>
            <a:ext cx="5593772" cy="1217572"/>
          </a:xfrm>
          <a:prstGeom prst="rect">
            <a:avLst/>
          </a:prstGeom>
        </p:spPr>
      </p:pic>
      <p:sp>
        <p:nvSpPr>
          <p:cNvPr id="4" name="TextBox 3">
            <a:extLst>
              <a:ext uri="{FF2B5EF4-FFF2-40B4-BE49-F238E27FC236}">
                <a16:creationId xmlns:a16="http://schemas.microsoft.com/office/drawing/2014/main" id="{0B4FE1E0-EC16-4736-8E73-6DFE3744106A}"/>
              </a:ext>
            </a:extLst>
          </p:cNvPr>
          <p:cNvSpPr txBox="1"/>
          <p:nvPr/>
        </p:nvSpPr>
        <p:spPr>
          <a:xfrm>
            <a:off x="863600" y="1775392"/>
            <a:ext cx="94234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85000"/>
                    <a:lumOff val="15000"/>
                  </a:schemeClr>
                </a:solidFill>
                <a:latin typeface="Arial" panose="020B0604020202020204" pitchFamily="34" charset="0"/>
                <a:cs typeface="Arial" panose="020B0604020202020204" pitchFamily="34" charset="0"/>
              </a:rPr>
              <a:t>BGCA has partnered with the David P. Weikart Center for Program Quality to develop a CQI system specifically for Clubs, based on the Weikart Center’s evidence-based Youth Program Quality Intervention</a:t>
            </a:r>
          </a:p>
          <a:p>
            <a:endParaRPr lang="en-US" sz="2800"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1">
                    <a:lumMod val="85000"/>
                    <a:lumOff val="15000"/>
                  </a:schemeClr>
                </a:solidFill>
                <a:latin typeface="Arial" panose="020B0604020202020204" pitchFamily="34" charset="0"/>
                <a:cs typeface="Arial" panose="020B0604020202020204" pitchFamily="34" charset="0"/>
              </a:rPr>
              <a:t>The Introduction to the Youth PQA has been adapted with permission from the David P. Weikart Center for Youth Program Quality.</a:t>
            </a:r>
          </a:p>
        </p:txBody>
      </p:sp>
      <p:sp>
        <p:nvSpPr>
          <p:cNvPr id="5" name="TextBox 4">
            <a:extLst>
              <a:ext uri="{FF2B5EF4-FFF2-40B4-BE49-F238E27FC236}">
                <a16:creationId xmlns:a16="http://schemas.microsoft.com/office/drawing/2014/main" id="{396E8E05-3320-4840-B47E-C31B8EAA1C31}"/>
              </a:ext>
            </a:extLst>
          </p:cNvPr>
          <p:cNvSpPr txBox="1"/>
          <p:nvPr/>
        </p:nvSpPr>
        <p:spPr>
          <a:xfrm>
            <a:off x="632567" y="713246"/>
            <a:ext cx="9232900" cy="646331"/>
          </a:xfrm>
          <a:prstGeom prst="rect">
            <a:avLst/>
          </a:prstGeom>
          <a:noFill/>
        </p:spPr>
        <p:txBody>
          <a:bodyPr wrap="square" rtlCol="0">
            <a:spAutoFit/>
          </a:bodyPr>
          <a:lstStyle/>
          <a:p>
            <a:pPr algn="l"/>
            <a:r>
              <a:rPr lang="en-US" sz="3600" b="1" dirty="0">
                <a:solidFill>
                  <a:schemeClr val="tx1">
                    <a:lumMod val="85000"/>
                    <a:lumOff val="15000"/>
                  </a:schemeClr>
                </a:solidFill>
                <a:latin typeface="Arial" panose="020B0604020202020204" pitchFamily="34" charset="0"/>
                <a:cs typeface="Arial" panose="020B0604020202020204" pitchFamily="34" charset="0"/>
              </a:rPr>
              <a:t>Partnership</a:t>
            </a:r>
          </a:p>
        </p:txBody>
      </p:sp>
      <p:cxnSp>
        <p:nvCxnSpPr>
          <p:cNvPr id="6" name="Straight Connector 5">
            <a:extLst>
              <a:ext uri="{FF2B5EF4-FFF2-40B4-BE49-F238E27FC236}">
                <a16:creationId xmlns:a16="http://schemas.microsoft.com/office/drawing/2014/main" id="{0DEAECFC-D8E7-4991-A325-FA1D08A32ADD}"/>
              </a:ext>
            </a:extLst>
          </p:cNvPr>
          <p:cNvCxnSpPr/>
          <p:nvPr/>
        </p:nvCxnSpPr>
        <p:spPr>
          <a:xfrm>
            <a:off x="632567" y="1567484"/>
            <a:ext cx="10331837" cy="0"/>
          </a:xfrm>
          <a:prstGeom prst="line">
            <a:avLst/>
          </a:prstGeom>
          <a:noFill/>
          <a:ln w="3175" cap="flat" cmpd="sng" algn="ctr">
            <a:solidFill>
              <a:schemeClr val="bg1">
                <a:lumMod val="65000"/>
              </a:schemeClr>
            </a:solidFill>
            <a:prstDash val="solid"/>
            <a:headEnd type="none" w="med" len="med"/>
            <a:tailEnd type="none" w="med" len="med"/>
          </a:ln>
          <a:effectLst/>
        </p:spPr>
      </p:cxnSp>
    </p:spTree>
    <p:extLst>
      <p:ext uri="{BB962C8B-B14F-4D97-AF65-F5344CB8AC3E}">
        <p14:creationId xmlns:p14="http://schemas.microsoft.com/office/powerpoint/2010/main" val="155178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1CE7B9-F4AB-6F49-8BC9-0B963AE3DAF5}"/>
              </a:ext>
            </a:extLst>
          </p:cNvPr>
          <p:cNvSpPr>
            <a:spLocks noGrp="1"/>
          </p:cNvSpPr>
          <p:nvPr>
            <p:ph type="body" sz="quarter" idx="16"/>
          </p:nvPr>
        </p:nvSpPr>
        <p:spPr>
          <a:xfrm>
            <a:off x="1268947" y="505449"/>
            <a:ext cx="9966900" cy="1097382"/>
          </a:xfrm>
        </p:spPr>
        <p:txBody>
          <a:bodyPr>
            <a:normAutofit/>
          </a:bodyPr>
          <a:lstStyle/>
          <a:p>
            <a:r>
              <a:rPr lang="en-US" sz="3600" dirty="0">
                <a:ea typeface="ＭＳ Ｐゴシック"/>
                <a:cs typeface="ＭＳ Ｐゴシック"/>
              </a:rPr>
              <a:t>Researchers Agree:</a:t>
            </a:r>
            <a:br>
              <a:rPr lang="en-US" dirty="0">
                <a:ea typeface="ＭＳ Ｐゴシック"/>
                <a:cs typeface="ＭＳ Ｐゴシック"/>
              </a:rPr>
            </a:br>
            <a:r>
              <a:rPr lang="en-US" sz="3000" b="0" dirty="0">
                <a:solidFill>
                  <a:srgbClr val="000000"/>
                </a:solidFill>
                <a:ea typeface="ＭＳ Ｐゴシック"/>
                <a:cs typeface="Arial" pitchFamily="34" charset="0"/>
              </a:rPr>
              <a:t>on what it takes to support positive youth development.</a:t>
            </a:r>
            <a:r>
              <a:rPr lang="en-US" sz="3000" dirty="0">
                <a:ea typeface="ＭＳ Ｐゴシック"/>
                <a:cs typeface="ＭＳ Ｐゴシック"/>
              </a:rPr>
              <a:t> </a:t>
            </a:r>
            <a:endParaRPr lang="en-US" dirty="0"/>
          </a:p>
        </p:txBody>
      </p:sp>
      <p:sp>
        <p:nvSpPr>
          <p:cNvPr id="4" name="Text Placeholder 3">
            <a:extLst>
              <a:ext uri="{FF2B5EF4-FFF2-40B4-BE49-F238E27FC236}">
                <a16:creationId xmlns:a16="http://schemas.microsoft.com/office/drawing/2014/main" id="{890FE6A4-4D1B-7247-9566-70C5FFAECE64}"/>
              </a:ext>
            </a:extLst>
          </p:cNvPr>
          <p:cNvSpPr>
            <a:spLocks noGrp="1"/>
          </p:cNvSpPr>
          <p:nvPr>
            <p:ph type="body" sz="quarter" idx="15"/>
          </p:nvPr>
        </p:nvSpPr>
        <p:spPr/>
        <p:txBody>
          <a:bodyPr/>
          <a:lstStyle/>
          <a:p>
            <a:pPr indent="0">
              <a:lnSpc>
                <a:spcPct val="90000"/>
              </a:lnSpc>
              <a:buNone/>
              <a:defRPr/>
            </a:pPr>
            <a:r>
              <a:rPr lang="en-US" sz="2400" dirty="0">
                <a:solidFill>
                  <a:schemeClr val="tx1"/>
                </a:solidFill>
                <a:ea typeface="ＭＳ Ｐゴシック"/>
                <a:cs typeface="Arial" pitchFamily="34" charset="0"/>
              </a:rPr>
              <a:t>The National Research Council &amp; Institute for Medicine list the following </a:t>
            </a:r>
            <a:r>
              <a:rPr lang="en-US" sz="2400" u="sng" dirty="0">
                <a:solidFill>
                  <a:schemeClr val="tx1"/>
                </a:solidFill>
                <a:ea typeface="ＭＳ Ｐゴシック"/>
                <a:cs typeface="Arial" pitchFamily="34" charset="0"/>
              </a:rPr>
              <a:t>key features</a:t>
            </a:r>
            <a:r>
              <a:rPr lang="en-US" sz="2400" dirty="0">
                <a:solidFill>
                  <a:schemeClr val="tx1"/>
                </a:solidFill>
                <a:ea typeface="ＭＳ Ｐゴシック"/>
                <a:cs typeface="Arial" pitchFamily="34" charset="0"/>
              </a:rPr>
              <a:t> of positive youth development settings:</a:t>
            </a:r>
            <a:br>
              <a:rPr lang="en-US" sz="2400" dirty="0">
                <a:solidFill>
                  <a:schemeClr val="tx1"/>
                </a:solidFill>
                <a:ea typeface="ＭＳ Ｐゴシック"/>
                <a:cs typeface="Arial" pitchFamily="34" charset="0"/>
              </a:rPr>
            </a:br>
            <a:endParaRPr lang="en-US" sz="2400" dirty="0">
              <a:solidFill>
                <a:schemeClr val="tx1"/>
              </a:solidFill>
              <a:ea typeface="ＭＳ Ｐゴシック"/>
              <a:cs typeface="Arial" pitchFamily="34" charset="0"/>
            </a:endParaRPr>
          </a:p>
          <a:p>
            <a:pPr>
              <a:lnSpc>
                <a:spcPct val="90000"/>
              </a:lnSpc>
              <a:defRPr/>
            </a:pPr>
            <a:r>
              <a:rPr lang="en-US" sz="2400" b="1" dirty="0">
                <a:ea typeface="ＭＳ Ｐゴシック"/>
                <a:cs typeface="Arial" pitchFamily="34" charset="0"/>
              </a:rPr>
              <a:t>Physical and psychological safety</a:t>
            </a:r>
          </a:p>
          <a:p>
            <a:pPr>
              <a:lnSpc>
                <a:spcPct val="90000"/>
              </a:lnSpc>
              <a:defRPr/>
            </a:pPr>
            <a:r>
              <a:rPr lang="en-US" sz="2400" b="1" dirty="0">
                <a:ea typeface="ＭＳ Ｐゴシック"/>
                <a:cs typeface="Arial" pitchFamily="34" charset="0"/>
              </a:rPr>
              <a:t>Appropriate structure</a:t>
            </a:r>
          </a:p>
          <a:p>
            <a:pPr>
              <a:lnSpc>
                <a:spcPct val="90000"/>
              </a:lnSpc>
              <a:defRPr/>
            </a:pPr>
            <a:r>
              <a:rPr lang="en-US" sz="2400" b="1" dirty="0">
                <a:ea typeface="ＭＳ Ｐゴシック"/>
                <a:cs typeface="Arial" pitchFamily="34" charset="0"/>
              </a:rPr>
              <a:t>Supportive relationships</a:t>
            </a:r>
          </a:p>
          <a:p>
            <a:pPr>
              <a:lnSpc>
                <a:spcPct val="90000"/>
              </a:lnSpc>
              <a:defRPr/>
            </a:pPr>
            <a:r>
              <a:rPr lang="en-US" sz="2400" b="1" dirty="0">
                <a:ea typeface="ＭＳ Ｐゴシック"/>
                <a:cs typeface="Arial" pitchFamily="34" charset="0"/>
              </a:rPr>
              <a:t>Opportunities to belong</a:t>
            </a:r>
          </a:p>
          <a:p>
            <a:pPr>
              <a:lnSpc>
                <a:spcPct val="90000"/>
              </a:lnSpc>
              <a:defRPr/>
            </a:pPr>
            <a:r>
              <a:rPr lang="en-US" sz="2400" b="1" dirty="0">
                <a:ea typeface="ＭＳ Ｐゴシック"/>
                <a:cs typeface="Arial" pitchFamily="34" charset="0"/>
              </a:rPr>
              <a:t>Positive social norms</a:t>
            </a:r>
          </a:p>
          <a:p>
            <a:pPr>
              <a:lnSpc>
                <a:spcPct val="90000"/>
              </a:lnSpc>
              <a:defRPr/>
            </a:pPr>
            <a:r>
              <a:rPr lang="en-US" sz="2400" b="1" dirty="0">
                <a:ea typeface="ＭＳ Ｐゴシック"/>
                <a:cs typeface="Arial" pitchFamily="34" charset="0"/>
              </a:rPr>
              <a:t>Support for efficacy and mattering</a:t>
            </a:r>
          </a:p>
          <a:p>
            <a:pPr>
              <a:lnSpc>
                <a:spcPct val="90000"/>
              </a:lnSpc>
              <a:defRPr/>
            </a:pPr>
            <a:r>
              <a:rPr lang="en-US" sz="2400" b="1" dirty="0">
                <a:ea typeface="ＭＳ Ｐゴシック"/>
                <a:cs typeface="Arial" pitchFamily="34" charset="0"/>
              </a:rPr>
              <a:t>Opportunities for skill-building</a:t>
            </a:r>
          </a:p>
          <a:p>
            <a:pPr>
              <a:lnSpc>
                <a:spcPct val="90000"/>
              </a:lnSpc>
              <a:defRPr/>
            </a:pPr>
            <a:r>
              <a:rPr lang="en-US" sz="2400" b="1" dirty="0">
                <a:ea typeface="ＭＳ Ｐゴシック"/>
                <a:cs typeface="Arial" pitchFamily="34" charset="0"/>
              </a:rPr>
              <a:t>Integration of family, school and community efforts</a:t>
            </a:r>
          </a:p>
          <a:p>
            <a:pPr algn="r">
              <a:lnSpc>
                <a:spcPct val="90000"/>
              </a:lnSpc>
              <a:buNone/>
              <a:defRPr/>
            </a:pPr>
            <a:endParaRPr lang="en-US" sz="1400" b="1" dirty="0">
              <a:ea typeface="ＭＳ Ｐゴシック"/>
              <a:cs typeface="Arial" pitchFamily="34" charset="0"/>
            </a:endParaRPr>
          </a:p>
          <a:p>
            <a:pPr algn="r">
              <a:lnSpc>
                <a:spcPct val="90000"/>
              </a:lnSpc>
              <a:buNone/>
              <a:defRPr/>
            </a:pPr>
            <a:r>
              <a:rPr lang="en-US" sz="1400" b="1" dirty="0">
                <a:ea typeface="ＭＳ Ｐゴシック"/>
                <a:cs typeface="Arial" pitchFamily="34" charset="0"/>
              </a:rPr>
              <a:t>- Community Programs to Promote Youth Development, 2002</a:t>
            </a:r>
            <a:endParaRPr lang="en-US" sz="1400" dirty="0">
              <a:ea typeface="ＭＳ Ｐゴシック"/>
              <a:cs typeface="Arial" pitchFamily="34" charset="0"/>
            </a:endParaRPr>
          </a:p>
          <a:p>
            <a:pPr marL="0" indent="0">
              <a:buNone/>
            </a:pPr>
            <a:endParaRPr lang="en-US" dirty="0"/>
          </a:p>
        </p:txBody>
      </p:sp>
      <p:pic>
        <p:nvPicPr>
          <p:cNvPr id="6" name="Picture 5">
            <a:extLst>
              <a:ext uri="{FF2B5EF4-FFF2-40B4-BE49-F238E27FC236}">
                <a16:creationId xmlns:a16="http://schemas.microsoft.com/office/drawing/2014/main" id="{FA569124-B0CE-7343-91C7-855B2C759C99}"/>
              </a:ext>
            </a:extLst>
          </p:cNvPr>
          <p:cNvPicPr>
            <a:picLocks noChangeAspect="1"/>
          </p:cNvPicPr>
          <p:nvPr/>
        </p:nvPicPr>
        <p:blipFill rotWithShape="1">
          <a:blip r:embed="rId3">
            <a:extLst>
              <a:ext uri="{28A0092B-C50C-407E-A947-70E740481C1C}">
                <a14:useLocalDpi xmlns:a14="http://schemas.microsoft.com/office/drawing/2010/main"/>
              </a:ext>
            </a:extLst>
          </a:blip>
          <a:srcRect t="13329" b="17426"/>
          <a:stretch/>
        </p:blipFill>
        <p:spPr>
          <a:xfrm>
            <a:off x="10134291" y="5424214"/>
            <a:ext cx="1778246" cy="1231334"/>
          </a:xfrm>
          <a:prstGeom prst="rect">
            <a:avLst/>
          </a:prstGeom>
        </p:spPr>
      </p:pic>
    </p:spTree>
    <p:extLst>
      <p:ext uri="{BB962C8B-B14F-4D97-AF65-F5344CB8AC3E}">
        <p14:creationId xmlns:p14="http://schemas.microsoft.com/office/powerpoint/2010/main" val="298591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omains_Pyramid.jpg">
            <a:extLst>
              <a:ext uri="{FF2B5EF4-FFF2-40B4-BE49-F238E27FC236}">
                <a16:creationId xmlns:a16="http://schemas.microsoft.com/office/drawing/2014/main" id="{4236AC2D-9DB4-416F-87BB-4F9ABABDD634}"/>
              </a:ext>
            </a:extLst>
          </p:cNvPr>
          <p:cNvPicPr>
            <a:picLocks noChangeAspect="1"/>
          </p:cNvPicPr>
          <p:nvPr/>
        </p:nvPicPr>
        <p:blipFill>
          <a:blip r:embed="rId3">
            <a:extLst>
              <a:ext uri="{28A0092B-C50C-407E-A947-70E740481C1C}">
                <a14:useLocalDpi xmlns:a14="http://schemas.microsoft.com/office/drawing/2010/main" val="0"/>
              </a:ext>
            </a:extLst>
          </a:blip>
          <a:srcRect l="2464"/>
          <a:stretch>
            <a:fillRect/>
          </a:stretch>
        </p:blipFill>
        <p:spPr bwMode="auto">
          <a:xfrm>
            <a:off x="1268947" y="1602831"/>
            <a:ext cx="9047163"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EF62F863-0D81-45C6-9D9C-7CADB00FFDA9}"/>
              </a:ext>
            </a:extLst>
          </p:cNvPr>
          <p:cNvSpPr>
            <a:spLocks noGrp="1"/>
          </p:cNvSpPr>
          <p:nvPr>
            <p:ph type="body" sz="quarter" idx="16"/>
          </p:nvPr>
        </p:nvSpPr>
        <p:spPr>
          <a:xfrm>
            <a:off x="1268946" y="505449"/>
            <a:ext cx="10275353" cy="1097382"/>
          </a:xfrm>
        </p:spPr>
        <p:txBody>
          <a:bodyPr/>
          <a:lstStyle/>
          <a:p>
            <a:r>
              <a:rPr lang="en-US" altLang="en-US" sz="3600" dirty="0">
                <a:ea typeface="ＭＳ Ｐゴシック" panose="020B0600070205080204" pitchFamily="34" charset="-128"/>
              </a:rPr>
              <a:t>Weikart Center’s Pyramid of Program Quality</a:t>
            </a:r>
            <a:endParaRPr lang="en-US" sz="3600" dirty="0"/>
          </a:p>
        </p:txBody>
      </p:sp>
    </p:spTree>
    <p:extLst>
      <p:ext uri="{BB962C8B-B14F-4D97-AF65-F5344CB8AC3E}">
        <p14:creationId xmlns:p14="http://schemas.microsoft.com/office/powerpoint/2010/main" val="149824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CBD20-BE7D-463A-8250-3C1521032E8E}"/>
              </a:ext>
            </a:extLst>
          </p:cNvPr>
          <p:cNvSpPr>
            <a:spLocks noGrp="1"/>
          </p:cNvSpPr>
          <p:nvPr>
            <p:ph type="body" sz="quarter" idx="16"/>
          </p:nvPr>
        </p:nvSpPr>
        <p:spPr>
          <a:xfrm>
            <a:off x="1268947" y="505449"/>
            <a:ext cx="10624509" cy="1097382"/>
          </a:xfrm>
        </p:spPr>
        <p:txBody>
          <a:bodyPr/>
          <a:lstStyle/>
          <a:p>
            <a:r>
              <a:rPr lang="en-US" altLang="en-US" sz="3600" dirty="0">
                <a:ea typeface="ＭＳ Ｐゴシック" panose="020B0600070205080204" pitchFamily="34" charset="-128"/>
              </a:rPr>
              <a:t>Quality Construct: </a:t>
            </a:r>
            <a:r>
              <a:rPr lang="en-US" dirty="0"/>
              <a:t>Weikart Center’s Youth PQA</a:t>
            </a:r>
            <a:r>
              <a:rPr lang="en-US" altLang="en-US" sz="3600" dirty="0">
                <a:ea typeface="ＭＳ Ｐゴシック" panose="020B0600070205080204" pitchFamily="34" charset="-128"/>
              </a:rPr>
              <a:t>?</a:t>
            </a:r>
            <a:endParaRPr lang="en-US" sz="3600" dirty="0"/>
          </a:p>
        </p:txBody>
      </p:sp>
      <p:pic>
        <p:nvPicPr>
          <p:cNvPr id="4" name="Picture 3">
            <a:extLst>
              <a:ext uri="{FF2B5EF4-FFF2-40B4-BE49-F238E27FC236}">
                <a16:creationId xmlns:a16="http://schemas.microsoft.com/office/drawing/2014/main" id="{1E17BD42-9B44-47C2-B76A-A4A9B75FA0F8}"/>
              </a:ext>
            </a:extLst>
          </p:cNvPr>
          <p:cNvPicPr>
            <a:picLocks noChangeAspect="1"/>
          </p:cNvPicPr>
          <p:nvPr/>
        </p:nvPicPr>
        <p:blipFill>
          <a:blip r:embed="rId3"/>
          <a:stretch>
            <a:fillRect/>
          </a:stretch>
        </p:blipFill>
        <p:spPr>
          <a:xfrm>
            <a:off x="7552728" y="1963297"/>
            <a:ext cx="4340728" cy="4072481"/>
          </a:xfrm>
          <a:prstGeom prst="rect">
            <a:avLst/>
          </a:prstGeom>
        </p:spPr>
      </p:pic>
      <p:sp>
        <p:nvSpPr>
          <p:cNvPr id="3" name="Text Placeholder 2">
            <a:extLst>
              <a:ext uri="{FF2B5EF4-FFF2-40B4-BE49-F238E27FC236}">
                <a16:creationId xmlns:a16="http://schemas.microsoft.com/office/drawing/2014/main" id="{7EF2D8D4-26EA-4C86-998E-30D0CA4F397D}"/>
              </a:ext>
            </a:extLst>
          </p:cNvPr>
          <p:cNvSpPr>
            <a:spLocks noGrp="1"/>
          </p:cNvSpPr>
          <p:nvPr>
            <p:ph type="body" sz="quarter" idx="15"/>
          </p:nvPr>
        </p:nvSpPr>
        <p:spPr/>
        <p:txBody>
          <a:bodyPr/>
          <a:lstStyle/>
          <a:p>
            <a:pPr marL="609600" indent="-609600">
              <a:lnSpc>
                <a:spcPct val="80000"/>
              </a:lnSpc>
              <a:spcBef>
                <a:spcPct val="40000"/>
              </a:spcBef>
              <a:buFont typeface="Arial" panose="020B0604020202020204" pitchFamily="34" charset="0"/>
              <a:buAutoNum type="arabicPeriod"/>
            </a:pPr>
            <a:r>
              <a:rPr lang="en-US" altLang="en-US" sz="2400" dirty="0">
                <a:ea typeface="ＭＳ Ｐゴシック" panose="020B0600070205080204" pitchFamily="34" charset="-128"/>
                <a:cs typeface="Arial" panose="020B0604020202020204" pitchFamily="34" charset="0"/>
              </a:rPr>
              <a:t>A </a:t>
            </a:r>
            <a:r>
              <a:rPr lang="en-US" altLang="en-US" sz="2400" b="1" dirty="0">
                <a:ea typeface="ＭＳ Ｐゴシック" panose="020B0600070205080204" pitchFamily="34" charset="-128"/>
                <a:cs typeface="Arial" panose="020B0604020202020204" pitchFamily="34" charset="0"/>
              </a:rPr>
              <a:t>validated</a:t>
            </a:r>
            <a:r>
              <a:rPr lang="en-US" altLang="en-US" sz="2400" dirty="0">
                <a:ea typeface="ＭＳ Ｐゴシック" panose="020B0600070205080204" pitchFamily="34" charset="-128"/>
                <a:cs typeface="Arial" panose="020B0604020202020204" pitchFamily="34" charset="0"/>
              </a:rPr>
              <a:t> instrument designed to assess the quality of youth programs and identify staff training needs. </a:t>
            </a:r>
          </a:p>
          <a:p>
            <a:pPr marL="609600" indent="-609600">
              <a:lnSpc>
                <a:spcPct val="90000"/>
              </a:lnSpc>
              <a:spcBef>
                <a:spcPct val="0"/>
              </a:spcBef>
              <a:buFont typeface="Arial" panose="020B0604020202020204" pitchFamily="34" charset="0"/>
              <a:buAutoNum type="arabicPeriod"/>
            </a:pPr>
            <a:endParaRPr lang="en-US" altLang="en-US" sz="2400" dirty="0">
              <a:ea typeface="ＭＳ Ｐゴシック" panose="020B0600070205080204" pitchFamily="34" charset="-128"/>
              <a:cs typeface="Arial" panose="020B0604020202020204" pitchFamily="34" charset="0"/>
            </a:endParaRPr>
          </a:p>
          <a:p>
            <a:pPr marL="609600" indent="-609600">
              <a:lnSpc>
                <a:spcPct val="90000"/>
              </a:lnSpc>
              <a:spcBef>
                <a:spcPct val="0"/>
              </a:spcBef>
              <a:buFont typeface="Arial" panose="020B0604020202020204" pitchFamily="34" charset="0"/>
              <a:buAutoNum type="arabicPeriod"/>
            </a:pPr>
            <a:r>
              <a:rPr lang="en-US" altLang="en-US" sz="2400" dirty="0">
                <a:ea typeface="ＭＳ Ｐゴシック" panose="020B0600070205080204" pitchFamily="34" charset="-128"/>
                <a:cs typeface="Arial" panose="020B0604020202020204" pitchFamily="34" charset="0"/>
              </a:rPr>
              <a:t>A set of items that measures youth access </a:t>
            </a:r>
            <a:br>
              <a:rPr lang="en-US" altLang="en-US" sz="2400" dirty="0">
                <a:ea typeface="ＭＳ Ｐゴシック" panose="020B0600070205080204" pitchFamily="34" charset="-128"/>
                <a:cs typeface="Arial" panose="020B0604020202020204" pitchFamily="34" charset="0"/>
              </a:rPr>
            </a:br>
            <a:r>
              <a:rPr lang="en-US" altLang="en-US" sz="2400" dirty="0">
                <a:ea typeface="ＭＳ Ｐゴシック" panose="020B0600070205080204" pitchFamily="34" charset="-128"/>
                <a:cs typeface="Arial" panose="020B0604020202020204" pitchFamily="34" charset="0"/>
              </a:rPr>
              <a:t>to </a:t>
            </a:r>
            <a:r>
              <a:rPr lang="en-US" altLang="en-US" sz="2400" b="1" dirty="0">
                <a:ea typeface="ＭＳ Ｐゴシック" panose="020B0600070205080204" pitchFamily="34" charset="-128"/>
                <a:cs typeface="Arial" panose="020B0604020202020204" pitchFamily="34" charset="0"/>
              </a:rPr>
              <a:t>key developmental experiences</a:t>
            </a:r>
            <a:r>
              <a:rPr lang="en-US" altLang="en-US" sz="2400" dirty="0">
                <a:ea typeface="ＭＳ Ｐゴシック" panose="020B0600070205080204" pitchFamily="34" charset="-128"/>
                <a:cs typeface="Arial" panose="020B0604020202020204" pitchFamily="34" charset="0"/>
              </a:rPr>
              <a:t>.</a:t>
            </a:r>
          </a:p>
          <a:p>
            <a:pPr marL="609600" indent="-609600">
              <a:lnSpc>
                <a:spcPct val="90000"/>
              </a:lnSpc>
              <a:spcBef>
                <a:spcPct val="0"/>
              </a:spcBef>
              <a:buFont typeface="Arial" panose="020B0604020202020204" pitchFamily="34" charset="0"/>
              <a:buAutoNum type="arabicPeriod"/>
            </a:pPr>
            <a:endParaRPr lang="en-US" altLang="en-US" sz="2400" dirty="0">
              <a:ea typeface="ＭＳ Ｐゴシック" panose="020B0600070205080204" pitchFamily="34" charset="-128"/>
              <a:cs typeface="Arial" panose="020B0604020202020204" pitchFamily="34" charset="0"/>
            </a:endParaRPr>
          </a:p>
          <a:p>
            <a:pPr marL="609600" indent="-609600">
              <a:lnSpc>
                <a:spcPct val="90000"/>
              </a:lnSpc>
              <a:spcBef>
                <a:spcPct val="0"/>
              </a:spcBef>
              <a:buFont typeface="Arial" panose="020B0604020202020204" pitchFamily="34" charset="0"/>
              <a:buAutoNum type="arabicPeriod"/>
            </a:pPr>
            <a:r>
              <a:rPr lang="en-US" altLang="en-US" sz="2400" dirty="0">
                <a:ea typeface="ＭＳ Ｐゴシック" panose="020B0600070205080204" pitchFamily="34" charset="-128"/>
                <a:cs typeface="Arial" panose="020B0604020202020204" pitchFamily="34" charset="0"/>
              </a:rPr>
              <a:t>A tool which produces scores that can be </a:t>
            </a:r>
            <a:br>
              <a:rPr lang="en-US" altLang="en-US" sz="2400" dirty="0">
                <a:ea typeface="ＭＳ Ｐゴシック" panose="020B0600070205080204" pitchFamily="34" charset="-128"/>
                <a:cs typeface="Arial" panose="020B0604020202020204" pitchFamily="34" charset="0"/>
              </a:rPr>
            </a:br>
            <a:r>
              <a:rPr lang="en-US" altLang="en-US" sz="2400" dirty="0">
                <a:ea typeface="ＭＳ Ｐゴシック" panose="020B0600070205080204" pitchFamily="34" charset="-128"/>
                <a:cs typeface="Arial" panose="020B0604020202020204" pitchFamily="34" charset="0"/>
              </a:rPr>
              <a:t>used for comparison and assessment of </a:t>
            </a:r>
            <a:br>
              <a:rPr lang="en-US" altLang="en-US" sz="2400" dirty="0">
                <a:ea typeface="ＭＳ Ｐゴシック" panose="020B0600070205080204" pitchFamily="34" charset="-128"/>
                <a:cs typeface="Arial" panose="020B0604020202020204" pitchFamily="34" charset="0"/>
              </a:rPr>
            </a:br>
            <a:r>
              <a:rPr lang="en-US" altLang="en-US" sz="2400" b="1" dirty="0">
                <a:ea typeface="ＭＳ Ｐゴシック" panose="020B0600070205080204" pitchFamily="34" charset="-128"/>
                <a:cs typeface="Arial" panose="020B0604020202020204" pitchFamily="34" charset="0"/>
              </a:rPr>
              <a:t>progress over time</a:t>
            </a:r>
            <a:r>
              <a:rPr lang="en-US" altLang="en-US" sz="2400" dirty="0">
                <a:ea typeface="ＭＳ Ｐゴシック" panose="020B0600070205080204" pitchFamily="34" charset="-128"/>
                <a:cs typeface="Arial" panose="020B0604020202020204" pitchFamily="34" charset="0"/>
              </a:rPr>
              <a:t>. </a:t>
            </a:r>
          </a:p>
          <a:p>
            <a:endParaRPr lang="en-US" dirty="0"/>
          </a:p>
        </p:txBody>
      </p:sp>
    </p:spTree>
    <p:extLst>
      <p:ext uri="{BB962C8B-B14F-4D97-AF65-F5344CB8AC3E}">
        <p14:creationId xmlns:p14="http://schemas.microsoft.com/office/powerpoint/2010/main" val="244142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390516-4313-4366-BC97-B3B74E5EAF29}"/>
              </a:ext>
            </a:extLst>
          </p:cNvPr>
          <p:cNvSpPr>
            <a:spLocks noGrp="1"/>
          </p:cNvSpPr>
          <p:nvPr>
            <p:ph type="body" sz="quarter" idx="16"/>
          </p:nvPr>
        </p:nvSpPr>
        <p:spPr>
          <a:xfrm>
            <a:off x="3958226" y="750656"/>
            <a:ext cx="7853818" cy="1114330"/>
          </a:xfrm>
        </p:spPr>
        <p:txBody>
          <a:bodyPr/>
          <a:lstStyle/>
          <a:p>
            <a:pPr algn="ctr"/>
            <a:r>
              <a:rPr lang="en-US" dirty="0"/>
              <a:t>Youth Program Quality Intervention</a:t>
            </a:r>
          </a:p>
        </p:txBody>
      </p:sp>
      <p:pic>
        <p:nvPicPr>
          <p:cNvPr id="5" name="Picture 4">
            <a:extLst>
              <a:ext uri="{FF2B5EF4-FFF2-40B4-BE49-F238E27FC236}">
                <a16:creationId xmlns:a16="http://schemas.microsoft.com/office/drawing/2014/main" id="{36F0FE07-7D1C-476D-BF54-FD374F88C6A4}"/>
              </a:ext>
            </a:extLst>
          </p:cNvPr>
          <p:cNvPicPr>
            <a:picLocks noChangeAspect="1"/>
          </p:cNvPicPr>
          <p:nvPr/>
        </p:nvPicPr>
        <p:blipFill>
          <a:blip r:embed="rId3"/>
          <a:stretch>
            <a:fillRect/>
          </a:stretch>
        </p:blipFill>
        <p:spPr>
          <a:xfrm>
            <a:off x="3778684" y="2414025"/>
            <a:ext cx="8133567" cy="2783150"/>
          </a:xfrm>
          <a:prstGeom prst="rect">
            <a:avLst/>
          </a:prstGeom>
        </p:spPr>
      </p:pic>
    </p:spTree>
    <p:extLst>
      <p:ext uri="{BB962C8B-B14F-4D97-AF65-F5344CB8AC3E}">
        <p14:creationId xmlns:p14="http://schemas.microsoft.com/office/powerpoint/2010/main" val="1097435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CCB9FB-762B-4942-A961-65C0B693F134}"/>
              </a:ext>
            </a:extLst>
          </p:cNvPr>
          <p:cNvSpPr>
            <a:spLocks noGrp="1"/>
          </p:cNvSpPr>
          <p:nvPr>
            <p:ph type="body" sz="quarter" idx="16"/>
          </p:nvPr>
        </p:nvSpPr>
        <p:spPr/>
        <p:txBody>
          <a:bodyPr/>
          <a:lstStyle/>
          <a:p>
            <a:r>
              <a:rPr lang="en-US" sz="3600" dirty="0"/>
              <a:t>PQA Sorting Activity</a:t>
            </a:r>
          </a:p>
        </p:txBody>
      </p:sp>
      <p:sp>
        <p:nvSpPr>
          <p:cNvPr id="3" name="Text Placeholder 2">
            <a:extLst>
              <a:ext uri="{FF2B5EF4-FFF2-40B4-BE49-F238E27FC236}">
                <a16:creationId xmlns:a16="http://schemas.microsoft.com/office/drawing/2014/main" id="{FE14F000-3EB9-4A54-9F6A-96FF6376CD6C}"/>
              </a:ext>
            </a:extLst>
          </p:cNvPr>
          <p:cNvSpPr>
            <a:spLocks noGrp="1"/>
          </p:cNvSpPr>
          <p:nvPr>
            <p:ph type="body" sz="quarter" idx="15"/>
          </p:nvPr>
        </p:nvSpPr>
        <p:spPr/>
        <p:txBody>
          <a:bodyPr/>
          <a:lstStyle/>
          <a:p>
            <a:r>
              <a:rPr lang="en-US" altLang="en-US" sz="2800" dirty="0">
                <a:ea typeface="ＭＳ Ｐゴシック" panose="020B0600070205080204" pitchFamily="34" charset="-128"/>
              </a:rPr>
              <a:t>Pick a number 3-20</a:t>
            </a:r>
          </a:p>
          <a:p>
            <a:r>
              <a:rPr lang="en-US" altLang="en-US" sz="2800" dirty="0">
                <a:ea typeface="ＭＳ Ｐゴシック" panose="020B0600070205080204" pitchFamily="34" charset="-128"/>
              </a:rPr>
              <a:t>Turn to that page in the PQA</a:t>
            </a:r>
          </a:p>
          <a:p>
            <a:r>
              <a:rPr lang="en-US" altLang="en-US" sz="2800" dirty="0">
                <a:ea typeface="ＭＳ Ｐゴシック" panose="020B0600070205080204" pitchFamily="34" charset="-128"/>
              </a:rPr>
              <a:t>Decide if the program is low, medium, or high quality based on the descriptor for each item</a:t>
            </a:r>
          </a:p>
          <a:p>
            <a:r>
              <a:rPr lang="en-US" altLang="en-US" sz="2800" dirty="0">
                <a:ea typeface="ＭＳ Ｐゴシック" panose="020B0600070205080204" pitchFamily="34" charset="-128"/>
              </a:rPr>
              <a:t>Provide supporting Evidence on why you rated each item the way you did. </a:t>
            </a:r>
          </a:p>
          <a:p>
            <a:endParaRPr lang="en-US" dirty="0"/>
          </a:p>
        </p:txBody>
      </p:sp>
    </p:spTree>
    <p:extLst>
      <p:ext uri="{BB962C8B-B14F-4D97-AF65-F5344CB8AC3E}">
        <p14:creationId xmlns:p14="http://schemas.microsoft.com/office/powerpoint/2010/main" val="29386979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b="1" dirty="0" smtClean="0">
            <a:solidFill>
              <a:schemeClr val="tx1">
                <a:lumMod val="85000"/>
                <a:lumOff val="15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6715</TotalTime>
  <Words>1671</Words>
  <Application>Microsoft Office PowerPoint</Application>
  <PresentationFormat>Widescreen</PresentationFormat>
  <Paragraphs>172</Paragraphs>
  <Slides>15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ＭＳ Ｐゴシック</vt:lpstr>
      <vt:lpstr>Arial</vt:lpstr>
      <vt:lpstr>Arial Bold</vt:lpstr>
      <vt:lpstr>Arial Italic</vt:lpstr>
      <vt:lpstr>Calibri</vt:lpstr>
      <vt:lpstr>Open Sans</vt:lpstr>
      <vt:lpstr>Source Sans Pro</vt:lpstr>
      <vt:lpstr>System Font Regular</vt:lpstr>
      <vt:lpstr>Wingdings</vt:lpstr>
      <vt:lpstr>ヒラギノ角ゴ ProN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Alise Dixon</cp:lastModifiedBy>
  <cp:revision>215</cp:revision>
  <dcterms:created xsi:type="dcterms:W3CDTF">2018-05-28T06:26:18Z</dcterms:created>
  <dcterms:modified xsi:type="dcterms:W3CDTF">2019-04-15T15:53:58Z</dcterms:modified>
</cp:coreProperties>
</file>